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1" r:id="rId8"/>
    <p:sldId id="259" r:id="rId9"/>
    <p:sldId id="262" r:id="rId10"/>
    <p:sldId id="260" r:id="rId11"/>
    <p:sldId id="263" r:id="rId12"/>
    <p:sldId id="264" r:id="rId13"/>
    <p:sldId id="265" r:id="rId14"/>
    <p:sldId id="266" r:id="rId15"/>
  </p:sldIdLst>
  <p:sldSz cx="12801600" cy="7205663"/>
  <p:notesSz cx="6858000" cy="9144000"/>
  <p:embeddedFontLst>
    <p:embeddedFont>
      <p:font typeface="Archivo" pitchFamily="2" charset="0"/>
      <p:regular r:id="rId18"/>
      <p:bold r:id="rId19"/>
      <p:italic r:id="rId20"/>
      <p:boldItalic r:id="rId21"/>
    </p:embeddedFont>
    <p:embeddedFont>
      <p:font typeface="Archivo Thin" pitchFamily="2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BF7B-7149-F2A4-06C6-67752C97C73D}" name="Andi Gradinaru" initials="" userId="S::andi.gradinaru@42-ds.com::162c8e84-02cb-4c1f-bfea-614e8061fb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3"/>
    <p:restoredTop sz="96327"/>
  </p:normalViewPr>
  <p:slideViewPr>
    <p:cSldViewPr snapToGrid="0" showGuides="1">
      <p:cViewPr varScale="1">
        <p:scale>
          <a:sx n="101" d="100"/>
          <a:sy n="101" d="100"/>
        </p:scale>
        <p:origin x="708" y="114"/>
      </p:cViewPr>
      <p:guideLst>
        <p:guide orient="horz" pos="227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64" d="100"/>
          <a:sy n="164" d="100"/>
        </p:scale>
        <p:origin x="30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tan Tsur" userId="20bae8ec-95ee-4305-b6ae-c2d892363122" providerId="ADAL" clId="{69DECD6B-A644-43A0-92A9-504629D8FFD7}"/>
    <pc:docChg chg="custSel modSld">
      <pc:chgData name="Dotan Tsur" userId="20bae8ec-95ee-4305-b6ae-c2d892363122" providerId="ADAL" clId="{69DECD6B-A644-43A0-92A9-504629D8FFD7}" dt="2025-02-26T13:40:47.076" v="20" actId="20577"/>
      <pc:docMkLst>
        <pc:docMk/>
      </pc:docMkLst>
      <pc:sldChg chg="modSp mod">
        <pc:chgData name="Dotan Tsur" userId="20bae8ec-95ee-4305-b6ae-c2d892363122" providerId="ADAL" clId="{69DECD6B-A644-43A0-92A9-504629D8FFD7}" dt="2025-02-26T13:40:47.076" v="20" actId="20577"/>
        <pc:sldMkLst>
          <pc:docMk/>
          <pc:sldMk cId="1326846227" sldId="256"/>
        </pc:sldMkLst>
        <pc:spChg chg="mod">
          <ac:chgData name="Dotan Tsur" userId="20bae8ec-95ee-4305-b6ae-c2d892363122" providerId="ADAL" clId="{69DECD6B-A644-43A0-92A9-504629D8FFD7}" dt="2025-02-26T13:40:47.076" v="20" actId="20577"/>
          <ac:spMkLst>
            <pc:docMk/>
            <pc:sldMk cId="1326846227" sldId="256"/>
            <ac:spMk id="10" creationId="{498F2287-2114-8A8C-5117-CA4D63D500E9}"/>
          </ac:spMkLst>
        </pc:spChg>
        <pc:spChg chg="mod">
          <ac:chgData name="Dotan Tsur" userId="20bae8ec-95ee-4305-b6ae-c2d892363122" providerId="ADAL" clId="{69DECD6B-A644-43A0-92A9-504629D8FFD7}" dt="2025-02-26T13:40:32.220" v="2" actId="313"/>
          <ac:spMkLst>
            <pc:docMk/>
            <pc:sldMk cId="1326846227" sldId="256"/>
            <ac:spMk id="11" creationId="{9D584140-D69C-0ED2-49EB-4958CC3467F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9BB9DA-FA1B-6317-F36E-AE670948C2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8237-ED75-D146-DE8E-271A0E93F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101C3-7F34-AF44-878D-50A2BA0AB3E1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3BF98-A731-9C47-9A7D-1F05C3108D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667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820D3-D2D4-F649-8805-8FF25F3955B3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E9E5-6E74-9D40-A4E7-BBFAD3F1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1pPr>
    <a:lvl2pPr marL="480084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2pPr>
    <a:lvl3pPr marL="960168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3pPr>
    <a:lvl4pPr marL="1440252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4pPr>
    <a:lvl5pPr marL="1920336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5pPr>
    <a:lvl6pPr marL="2400420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6pPr>
    <a:lvl7pPr marL="2880504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7pPr>
    <a:lvl8pPr marL="3360588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8pPr>
    <a:lvl9pPr marL="3840672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4" y="995790"/>
            <a:ext cx="9935731" cy="407151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8800" spc="-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85CF79-778B-338A-7DF6-5AA74EA93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48275"/>
            <a:ext cx="9877425" cy="1447800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Google Shape;10;p2">
            <a:extLst>
              <a:ext uri="{FF2B5EF4-FFF2-40B4-BE49-F238E27FC236}">
                <a16:creationId xmlns:a16="http://schemas.microsoft.com/office/drawing/2014/main" id="{35FFC91B-A369-3678-D817-297AE4570356}"/>
              </a:ext>
            </a:extLst>
          </p:cNvPr>
          <p:cNvCxnSpPr>
            <a:cxnSpLocks/>
          </p:cNvCxnSpPr>
          <p:nvPr userDrawn="1"/>
        </p:nvCxnSpPr>
        <p:spPr>
          <a:xfrm>
            <a:off x="11525250" y="6802149"/>
            <a:ext cx="1276350" cy="0"/>
          </a:xfrm>
          <a:prstGeom prst="straightConnector1">
            <a:avLst/>
          </a:prstGeom>
          <a:noFill/>
          <a:ln w="1270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760612E0-71F9-6153-49CC-0EA48AF8F05A}"/>
              </a:ext>
            </a:extLst>
          </p:cNvPr>
          <p:cNvSpPr txBox="1"/>
          <p:nvPr userDrawn="1"/>
        </p:nvSpPr>
        <p:spPr>
          <a:xfrm>
            <a:off x="11525251" y="5994400"/>
            <a:ext cx="815376" cy="37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  <a:latin typeface="Archivo" pitchFamily="2" charset="77"/>
                <a:ea typeface="Inter Tight"/>
                <a:cs typeface="Archivo" pitchFamily="2" charset="77"/>
                <a:sym typeface="Inter Tight"/>
              </a:rPr>
              <a:t>©</a:t>
            </a:r>
            <a:endParaRPr sz="800" b="1" dirty="0">
              <a:solidFill>
                <a:schemeClr val="bg1"/>
              </a:solidFill>
              <a:latin typeface="Archivo" pitchFamily="2" charset="77"/>
              <a:ea typeface="Inter Tight"/>
              <a:cs typeface="Archivo" pitchFamily="2" charset="77"/>
              <a:sym typeface="Inter Tight"/>
            </a:endParaRPr>
          </a:p>
        </p:txBody>
      </p:sp>
      <p:sp>
        <p:nvSpPr>
          <p:cNvPr id="13" name="Google Shape;13;p2">
            <a:extLst>
              <a:ext uri="{FF2B5EF4-FFF2-40B4-BE49-F238E27FC236}">
                <a16:creationId xmlns:a16="http://schemas.microsoft.com/office/drawing/2014/main" id="{F7B6977A-B48D-A64B-044F-A3D344CFF764}"/>
              </a:ext>
            </a:extLst>
          </p:cNvPr>
          <p:cNvSpPr txBox="1"/>
          <p:nvPr userDrawn="1"/>
        </p:nvSpPr>
        <p:spPr>
          <a:xfrm>
            <a:off x="11525250" y="6877051"/>
            <a:ext cx="819150" cy="3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n</a:t>
            </a:r>
            <a:r>
              <a:rPr lang="en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avigating your data journey</a:t>
            </a:r>
            <a:endParaRPr sz="800" b="0" i="0" dirty="0">
              <a:solidFill>
                <a:schemeClr val="bg1"/>
              </a:solidFill>
              <a:latin typeface="Archivo Thin" pitchFamily="2" charset="77"/>
              <a:ea typeface="Inter Tight"/>
              <a:cs typeface="Archivo Thin" pitchFamily="2" charset="77"/>
              <a:sym typeface="Inter T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C5638-FA50-6413-FF2D-6C03D41A05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29025" y="6473464"/>
            <a:ext cx="815375" cy="216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EAE275-20EF-9EDA-A306-50BD8A9DF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</a:blip>
          <a:srcRect l="51936" t="12401" r="7195" b="1"/>
          <a:stretch/>
        </p:blipFill>
        <p:spPr>
          <a:xfrm rot="5400000">
            <a:off x="9814492" y="2108764"/>
            <a:ext cx="4678816" cy="1276350"/>
          </a:xfrm>
          <a:prstGeom prst="rect">
            <a:avLst/>
          </a:prstGeom>
        </p:spPr>
      </p:pic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FD92B129-27CD-1F81-888D-B0FAC6F5B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4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9059"/>
            <a:ext cx="11887200" cy="4329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5848350" cy="116389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3125"/>
            <a:ext cx="5848350" cy="4205288"/>
          </a:xfrm>
        </p:spPr>
        <p:txBody>
          <a:bodyPr/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96050" y="857250"/>
            <a:ext cx="5848350" cy="116389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496050" y="2138362"/>
            <a:ext cx="5848350" cy="4205288"/>
          </a:xfrm>
        </p:spPr>
        <p:txBody>
          <a:bodyPr vert="horz" lIns="0" tIns="0" rIns="0" bIns="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7C73C91-1630-B565-821D-B61A2E82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681CC8-7858-2828-4B39-AF2EF62DCE1C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07A704E9-BA12-1F17-9FDE-487C19B1373E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9C5EBA16-ABB4-0E76-2C19-29C0313B3BA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438869DF-D8F4-924E-3DEA-CCA784DE031F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4B03EE-DE1D-DFF6-BDD3-6F741DC58A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6B9371-00EB-2CD9-1412-AC00CCDC2F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19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1188720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519487"/>
            <a:ext cx="3838575" cy="2828925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6275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6275" y="3519487"/>
            <a:ext cx="3838575" cy="282892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17948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17948" y="3519487"/>
            <a:ext cx="3838575" cy="282892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D51B9FAA-B30A-7302-8157-54C8CDE2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840CE-DC5D-BF99-2EF4-B8A84E76BDD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24D72A2A-6837-083C-8DC4-D31D9BFCE087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5" name="Google Shape;96;p9">
              <a:extLst>
                <a:ext uri="{FF2B5EF4-FFF2-40B4-BE49-F238E27FC236}">
                  <a16:creationId xmlns:a16="http://schemas.microsoft.com/office/drawing/2014/main" id="{8E8C5457-5B06-9DA6-4374-4E3B9AF449F5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6" name="Google Shape;97;p9">
              <a:extLst>
                <a:ext uri="{FF2B5EF4-FFF2-40B4-BE49-F238E27FC236}">
                  <a16:creationId xmlns:a16="http://schemas.microsoft.com/office/drawing/2014/main" id="{9CBBBF43-841C-3FB4-DDC1-76C7EE71D90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977CAD-FF33-ADED-CCD2-45D1724762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29A5CD-07C5-6DA2-C281-F4FCD34AA4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36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x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335FFC-80D7-6712-84A9-8CA09DE5EAB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D5FDA6-F7CB-9B62-2454-8E7FA019A29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86275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CA91A5-E6FF-7A65-978E-A8C00F17E1C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17948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6275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17948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116074"/>
            <a:ext cx="3838575" cy="3227575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6275" y="3116074"/>
            <a:ext cx="3838575" cy="322757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>
                <a:solidFill>
                  <a:schemeClr val="accent3"/>
                </a:solidFill>
              </a:defRPr>
            </a:lvl1pPr>
            <a:lvl2pPr>
              <a:defRPr lang="en-US" sz="1200" dirty="0">
                <a:solidFill>
                  <a:schemeClr val="accent3"/>
                </a:solidFill>
              </a:defRPr>
            </a:lvl2pPr>
            <a:lvl3pPr>
              <a:defRPr lang="en-US" sz="1200" dirty="0">
                <a:solidFill>
                  <a:schemeClr val="accent3"/>
                </a:solidFill>
              </a:defRPr>
            </a:lvl3pPr>
            <a:lvl4pPr>
              <a:defRPr lang="en-US" sz="1200" dirty="0">
                <a:solidFill>
                  <a:schemeClr val="accent3"/>
                </a:solidFill>
              </a:defRPr>
            </a:lvl4pPr>
            <a:lvl5pPr>
              <a:defRPr lang="en-US" sz="1200" dirty="0">
                <a:solidFill>
                  <a:schemeClr val="accent3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17948" y="3116074"/>
            <a:ext cx="3838575" cy="322757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>
                <a:solidFill>
                  <a:schemeClr val="accent3"/>
                </a:solidFill>
              </a:defRPr>
            </a:lvl1pPr>
            <a:lvl2pPr>
              <a:defRPr lang="en-US" sz="1200" dirty="0">
                <a:solidFill>
                  <a:schemeClr val="accent3"/>
                </a:solidFill>
              </a:defRPr>
            </a:lvl2pPr>
            <a:lvl3pPr>
              <a:defRPr lang="en-US" sz="1200" dirty="0">
                <a:solidFill>
                  <a:schemeClr val="accent3"/>
                </a:solidFill>
              </a:defRPr>
            </a:lvl3pPr>
            <a:lvl4pPr>
              <a:defRPr lang="en-US" sz="1200" dirty="0">
                <a:solidFill>
                  <a:schemeClr val="accent3"/>
                </a:solidFill>
              </a:defRPr>
            </a:lvl4pPr>
            <a:lvl5pPr>
              <a:defRPr lang="en-US" sz="1200" dirty="0">
                <a:solidFill>
                  <a:schemeClr val="accent3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3838575" cy="4178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D51B9FAA-B30A-7302-8157-54C8CDE2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6EDBB-2444-23E3-3FD2-18565B4BABF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4" name="Google Shape;94;p9">
              <a:extLst>
                <a:ext uri="{FF2B5EF4-FFF2-40B4-BE49-F238E27FC236}">
                  <a16:creationId xmlns:a16="http://schemas.microsoft.com/office/drawing/2014/main" id="{817AD6F3-7F78-7B4F-3FB3-743E3597BCD1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" name="Google Shape;96;p9">
              <a:extLst>
                <a:ext uri="{FF2B5EF4-FFF2-40B4-BE49-F238E27FC236}">
                  <a16:creationId xmlns:a16="http://schemas.microsoft.com/office/drawing/2014/main" id="{2F8CAD1A-5E18-187A-7EFE-4E7857E152B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6" name="Google Shape;97;p9">
              <a:extLst>
                <a:ext uri="{FF2B5EF4-FFF2-40B4-BE49-F238E27FC236}">
                  <a16:creationId xmlns:a16="http://schemas.microsoft.com/office/drawing/2014/main" id="{EE1D7330-3B9B-B0C8-34B3-3EDAF1FB27E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AE98CE-227C-53EF-55D4-AC4FEBB2A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C7075D-D1EC-75A3-4838-ACE64679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522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85281"/>
            <a:ext cx="2838449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5442"/>
            <a:ext cx="2838449" cy="1369282"/>
          </a:xfrm>
        </p:spPr>
        <p:txBody>
          <a:bodyPr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74027" y="1785281"/>
            <a:ext cx="2838449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74027" y="2145442"/>
            <a:ext cx="2838449" cy="136928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600" dirty="0">
                <a:solidFill>
                  <a:schemeClr val="tx1"/>
                </a:solidFill>
              </a:defRPr>
            </a:lvl4pPr>
            <a:lvl5pPr>
              <a:defRPr lang="en-US" sz="1600" dirty="0">
                <a:solidFill>
                  <a:schemeClr val="tx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E08674B-3A6A-DAC2-274E-80E20ACFB3D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7496174" y="395288"/>
            <a:ext cx="4850823" cy="5948362"/>
          </a:xfr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</a:lstStyle>
          <a:p>
            <a:pPr marL="0" marR="0" lvl="0" indent="0" algn="ctr" defTabSz="256032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3000"/>
              <a:buFont typeface="Archivo"/>
              <a:buNone/>
              <a:tabLst>
                <a:tab pos="256032" algn="l"/>
                <a:tab pos="512064" algn="l"/>
                <a:tab pos="768096" algn="l"/>
                <a:tab pos="1024128" algn="l"/>
                <a:tab pos="1280160" algn="l"/>
                <a:tab pos="1536192" algn="l"/>
              </a:tabLst>
            </a:pPr>
            <a:r>
              <a:rPr lang="en-US" dirty="0"/>
              <a:t>Click to edit Master text styles</a:t>
            </a:r>
          </a:p>
          <a:p>
            <a:pPr marL="0" marR="0" lvl="1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Second level</a:t>
            </a:r>
          </a:p>
          <a:p>
            <a:pPr marL="0" marR="0" lvl="2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Third level</a:t>
            </a:r>
          </a:p>
          <a:p>
            <a:pPr marL="0" marR="0" lvl="3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Fourth level</a:t>
            </a:r>
          </a:p>
          <a:p>
            <a:pPr marL="0" marR="0" lvl="4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A62579-641B-B21A-466A-5A16F4E1ABB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57200" y="3695700"/>
            <a:ext cx="2838449" cy="2691090"/>
          </a:xfrm>
        </p:spPr>
        <p:txBody>
          <a:bodyPr anchor="b"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41F6638-02A6-7E93-336E-9CEE9EDBEC96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474027" y="3695700"/>
            <a:ext cx="2838449" cy="269109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000" dirty="0">
                <a:solidFill>
                  <a:schemeClr val="tx1"/>
                </a:solidFill>
              </a:defRPr>
            </a:lvl1pPr>
            <a:lvl2pPr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000" dirty="0">
                <a:solidFill>
                  <a:schemeClr val="tx1"/>
                </a:solidFill>
              </a:defRPr>
            </a:lvl3pPr>
            <a:lvl4pPr>
              <a:defRPr lang="en-US" sz="1000" dirty="0">
                <a:solidFill>
                  <a:schemeClr val="tx1"/>
                </a:solidFill>
              </a:defRPr>
            </a:lvl4pPr>
            <a:lvl5pPr>
              <a:defRPr lang="en-US" sz="1000" dirty="0">
                <a:solidFill>
                  <a:schemeClr val="tx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2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85281"/>
            <a:ext cx="3841173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5442"/>
            <a:ext cx="3841173" cy="1369282"/>
          </a:xfrm>
        </p:spPr>
        <p:txBody>
          <a:bodyPr>
            <a:noAutofit/>
          </a:bodyPr>
          <a:lstStyle>
            <a:lvl1pPr marL="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1pPr>
            <a:lvl2pPr marL="1828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2pPr>
            <a:lvl3pPr marL="54864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3pPr>
            <a:lvl4pPr marL="91440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4pPr>
            <a:lvl5pPr marL="10972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3677" y="1785281"/>
            <a:ext cx="3841173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3677" y="2145442"/>
            <a:ext cx="3841173" cy="1369282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600" dirty="0">
                <a:solidFill>
                  <a:schemeClr val="bg1"/>
                </a:solidFill>
              </a:defRPr>
            </a:lvl1pPr>
            <a:lvl2pPr marL="182880" indent="0">
              <a:buNone/>
              <a:defRPr lang="en-US" sz="1600" dirty="0">
                <a:solidFill>
                  <a:schemeClr val="bg1"/>
                </a:solidFill>
              </a:defRPr>
            </a:lvl2pPr>
            <a:lvl3pPr marL="548640" indent="0">
              <a:buNone/>
              <a:defRPr lang="en-US" sz="1600" dirty="0">
                <a:solidFill>
                  <a:schemeClr val="bg1"/>
                </a:solidFill>
              </a:defRPr>
            </a:lvl3pPr>
            <a:lvl4pPr marL="914400" indent="0">
              <a:buNone/>
              <a:defRPr lang="en-US" sz="1600" dirty="0">
                <a:solidFill>
                  <a:schemeClr val="bg1"/>
                </a:solidFill>
              </a:defRPr>
            </a:lvl4pPr>
            <a:lvl5pPr marL="1097280" indent="0">
              <a:buNone/>
              <a:defRPr lang="en-US" sz="1600" dirty="0">
                <a:solidFill>
                  <a:schemeClr val="bg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A62579-641B-B21A-466A-5A16F4E1ABB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57200" y="3695700"/>
            <a:ext cx="3841173" cy="2691090"/>
          </a:xfrm>
        </p:spPr>
        <p:txBody>
          <a:bodyPr anchor="b">
            <a:noAutofit/>
          </a:bodyPr>
          <a:lstStyle>
            <a:lvl1pPr marL="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1pPr>
            <a:lvl2pPr marL="1828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2pPr>
            <a:lvl3pPr marL="54864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3pPr>
            <a:lvl4pPr marL="91440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4pPr>
            <a:lvl5pPr marL="10972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41F6638-02A6-7E93-336E-9CEE9EDBEC96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4483677" y="3695700"/>
            <a:ext cx="3841173" cy="269109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en-US" sz="1000" dirty="0">
                <a:solidFill>
                  <a:schemeClr val="accent4"/>
                </a:solidFill>
              </a:defRPr>
            </a:lvl1pPr>
            <a:lvl2pPr marL="182880" indent="0">
              <a:buNone/>
              <a:defRPr lang="en-US" sz="1000" dirty="0">
                <a:solidFill>
                  <a:schemeClr val="accent4"/>
                </a:solidFill>
              </a:defRPr>
            </a:lvl2pPr>
            <a:lvl3pPr marL="548640" indent="0">
              <a:buNone/>
              <a:defRPr lang="en-US" sz="1000" dirty="0">
                <a:solidFill>
                  <a:schemeClr val="accent4"/>
                </a:solidFill>
              </a:defRPr>
            </a:lvl3pPr>
            <a:lvl4pPr marL="914400" indent="0">
              <a:buNone/>
              <a:defRPr lang="en-US" sz="1000" dirty="0">
                <a:solidFill>
                  <a:schemeClr val="accent4"/>
                </a:solidFill>
              </a:defRPr>
            </a:lvl4pPr>
            <a:lvl5pPr marL="1097280" indent="0">
              <a:buNone/>
              <a:defRPr lang="en-US" sz="1000" dirty="0">
                <a:solidFill>
                  <a:schemeClr val="accent4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6937A-6CFB-A754-1E9F-F3B714C3961D}"/>
              </a:ext>
            </a:extLst>
          </p:cNvPr>
          <p:cNvSpPr/>
          <p:nvPr userDrawn="1"/>
        </p:nvSpPr>
        <p:spPr>
          <a:xfrm>
            <a:off x="9505950" y="395288"/>
            <a:ext cx="2828923" cy="5948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endParaRPr lang="en-US" sz="2400" b="1" dirty="0">
              <a:solidFill>
                <a:schemeClr val="tx1"/>
              </a:solidFill>
              <a:latin typeface="Archivo" pitchFamily="2" charset="77"/>
              <a:cs typeface="Archiv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9773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893564"/>
            <a:ext cx="2838449" cy="272631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74027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74027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90854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490854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D37B4ED-FC64-7056-1754-E2AC3570DCA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507682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0E1FABB-77EE-2368-3765-AB7BEE1E70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507682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3AF2D0-4108-CD9B-7ECC-DBBCB024462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57200" y="1088013"/>
            <a:ext cx="5850948" cy="1613618"/>
          </a:xfrm>
        </p:spPr>
        <p:txBody>
          <a:bodyPr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E08674B-3A6A-DAC2-274E-80E20ACFB3D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496050" y="395288"/>
            <a:ext cx="5850948" cy="230634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286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96174" y="395288"/>
            <a:ext cx="4848225" cy="6405562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966F7D-B045-3609-DD21-14D026A7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499198"/>
            <a:ext cx="5880013" cy="1643927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F11976-9929-4A27-D651-AE3347C3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250749"/>
            <a:ext cx="5848350" cy="41552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400" b="0">
                <a:solidFill>
                  <a:schemeClr val="accent4"/>
                </a:solidFill>
              </a:defRPr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77DCB-1453-6EAE-4E62-548B8CB077F5}"/>
              </a:ext>
            </a:extLst>
          </p:cNvPr>
          <p:cNvGrpSpPr/>
          <p:nvPr userDrawn="1"/>
        </p:nvGrpSpPr>
        <p:grpSpPr>
          <a:xfrm>
            <a:off x="457200" y="6800850"/>
            <a:ext cx="6889173" cy="404814"/>
            <a:chOff x="685788" y="9601200"/>
            <a:chExt cx="6889173" cy="404814"/>
          </a:xfrm>
        </p:grpSpPr>
        <p:sp>
          <p:nvSpPr>
            <p:cNvPr id="12" name="Google Shape;94;p9">
              <a:extLst>
                <a:ext uri="{FF2B5EF4-FFF2-40B4-BE49-F238E27FC236}">
                  <a16:creationId xmlns:a16="http://schemas.microsoft.com/office/drawing/2014/main" id="{B6D2FF49-E5CE-9065-0AC4-F65DE4583B3D}"/>
                </a:ext>
              </a:extLst>
            </p:cNvPr>
            <p:cNvSpPr txBox="1"/>
            <p:nvPr/>
          </p:nvSpPr>
          <p:spPr>
            <a:xfrm>
              <a:off x="5714988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" name="Google Shape;96;p9">
              <a:extLst>
                <a:ext uri="{FF2B5EF4-FFF2-40B4-BE49-F238E27FC236}">
                  <a16:creationId xmlns:a16="http://schemas.microsoft.com/office/drawing/2014/main" id="{7836CE42-D863-DFBF-5464-C3F685412A5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4" name="Google Shape;97;p9">
              <a:extLst>
                <a:ext uri="{FF2B5EF4-FFF2-40B4-BE49-F238E27FC236}">
                  <a16:creationId xmlns:a16="http://schemas.microsoft.com/office/drawing/2014/main" id="{1234CC95-1FAF-E645-037B-1BB53A5ACF4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6858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818ACF-6E27-6451-8109-80B877FC2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330210" y="9671243"/>
              <a:ext cx="244751" cy="246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39BE51-7F50-3784-1D12-7A026FDF39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C9796FDB-7104-D414-5EDA-2F59DABD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B0E7D885-2B3D-88C3-93F0-7EECB0B5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A1E82E-A731-2EAC-9849-EF7D83A18C03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6" name="Google Shape;94;p9">
              <a:extLst>
                <a:ext uri="{FF2B5EF4-FFF2-40B4-BE49-F238E27FC236}">
                  <a16:creationId xmlns:a16="http://schemas.microsoft.com/office/drawing/2014/main" id="{DA905960-C26D-4EBB-E513-5515CBE8E082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" name="Google Shape;96;p9">
              <a:extLst>
                <a:ext uri="{FF2B5EF4-FFF2-40B4-BE49-F238E27FC236}">
                  <a16:creationId xmlns:a16="http://schemas.microsoft.com/office/drawing/2014/main" id="{D5AF6634-C09C-5219-5888-64216804CE8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8" name="Google Shape;97;p9">
              <a:extLst>
                <a:ext uri="{FF2B5EF4-FFF2-40B4-BE49-F238E27FC236}">
                  <a16:creationId xmlns:a16="http://schemas.microsoft.com/office/drawing/2014/main" id="{6D28CBFB-0A1C-AEBE-7362-A4D7098FD5F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CB9E91-8913-7EAE-F8FD-51B22D58B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874C50-4892-3FBB-4B61-B7B5202B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00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18" y="1528761"/>
            <a:ext cx="9898207" cy="3538539"/>
          </a:xfrm>
        </p:spPr>
        <p:txBody>
          <a:bodyPr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C6A64-318B-E4AA-2FC6-2A8829F83727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4" name="Google Shape;94;p9">
              <a:extLst>
                <a:ext uri="{FF2B5EF4-FFF2-40B4-BE49-F238E27FC236}">
                  <a16:creationId xmlns:a16="http://schemas.microsoft.com/office/drawing/2014/main" id="{9C872BB8-4833-2348-E663-90D1E67589FA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" name="Google Shape;96;p9">
              <a:extLst>
                <a:ext uri="{FF2B5EF4-FFF2-40B4-BE49-F238E27FC236}">
                  <a16:creationId xmlns:a16="http://schemas.microsoft.com/office/drawing/2014/main" id="{9188E0B5-0037-2AF4-43EB-DE1D05069BAB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3" name="Google Shape;97;p9">
              <a:extLst>
                <a:ext uri="{FF2B5EF4-FFF2-40B4-BE49-F238E27FC236}">
                  <a16:creationId xmlns:a16="http://schemas.microsoft.com/office/drawing/2014/main" id="{9B4D12CC-A93C-0B52-7650-B97A3A84DCE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919D15-371E-3002-5DE0-8A3C328E3C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E9977F-B585-B7AC-43D9-32CA1ED40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F7EBC04E-8BB6-5E35-6B27-C11544E54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01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 with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038"/>
            <a:ext cx="5848350" cy="25298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B0E7D885-2B3D-88C3-93F0-7EECB0B5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A1E82E-A731-2EAC-9849-EF7D83A18C03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6" name="Google Shape;94;p9">
              <a:extLst>
                <a:ext uri="{FF2B5EF4-FFF2-40B4-BE49-F238E27FC236}">
                  <a16:creationId xmlns:a16="http://schemas.microsoft.com/office/drawing/2014/main" id="{DA905960-C26D-4EBB-E513-5515CBE8E082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" name="Google Shape;96;p9">
              <a:extLst>
                <a:ext uri="{FF2B5EF4-FFF2-40B4-BE49-F238E27FC236}">
                  <a16:creationId xmlns:a16="http://schemas.microsoft.com/office/drawing/2014/main" id="{D5AF6634-C09C-5219-5888-64216804CE8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8" name="Google Shape;97;p9">
              <a:extLst>
                <a:ext uri="{FF2B5EF4-FFF2-40B4-BE49-F238E27FC236}">
                  <a16:creationId xmlns:a16="http://schemas.microsoft.com/office/drawing/2014/main" id="{6D28CBFB-0A1C-AEBE-7362-A4D7098FD5F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CB9E91-8913-7EAE-F8FD-51B22D58B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874C50-4892-3FBB-4B61-B7B5202B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11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547EBF"/>
          </p15:clr>
        </p15:guide>
        <p15:guide id="2" pos="864" userDrawn="1">
          <p15:clr>
            <a:srgbClr val="547EBF"/>
          </p15:clr>
        </p15:guide>
        <p15:guide id="3" pos="1152" userDrawn="1">
          <p15:clr>
            <a:srgbClr val="547EBF"/>
          </p15:clr>
        </p15:guide>
        <p15:guide id="4" pos="1440" userDrawn="1">
          <p15:clr>
            <a:srgbClr val="547EBF"/>
          </p15:clr>
        </p15:guide>
        <p15:guide id="5" pos="1728" userDrawn="1">
          <p15:clr>
            <a:srgbClr val="547EBF"/>
          </p15:clr>
        </p15:guide>
        <p15:guide id="6" pos="2016" userDrawn="1">
          <p15:clr>
            <a:srgbClr val="547EBF"/>
          </p15:clr>
        </p15:guide>
        <p15:guide id="7" pos="2304" userDrawn="1">
          <p15:clr>
            <a:srgbClr val="547EBF"/>
          </p15:clr>
        </p15:guide>
        <p15:guide id="8" pos="2592" userDrawn="1">
          <p15:clr>
            <a:srgbClr val="547EBF"/>
          </p15:clr>
        </p15:guide>
        <p15:guide id="9" pos="2880" userDrawn="1">
          <p15:clr>
            <a:srgbClr val="547EBF"/>
          </p15:clr>
        </p15:guide>
        <p15:guide id="10" pos="3168" userDrawn="1">
          <p15:clr>
            <a:srgbClr val="547EBF"/>
          </p15:clr>
        </p15:guide>
        <p15:guide id="11" pos="3456" userDrawn="1">
          <p15:clr>
            <a:srgbClr val="547EBF"/>
          </p15:clr>
        </p15:guide>
        <p15:guide id="12" pos="3744" userDrawn="1">
          <p15:clr>
            <a:srgbClr val="547EBF"/>
          </p15:clr>
        </p15:guide>
        <p15:guide id="13" pos="4032" userDrawn="1">
          <p15:clr>
            <a:srgbClr val="547EBF"/>
          </p15:clr>
        </p15:guide>
        <p15:guide id="14" pos="4320" userDrawn="1">
          <p15:clr>
            <a:srgbClr val="547EBF"/>
          </p15:clr>
        </p15:guide>
        <p15:guide id="15" pos="4608" userDrawn="1">
          <p15:clr>
            <a:srgbClr val="547EBF"/>
          </p15:clr>
        </p15:guide>
        <p15:guide id="16" pos="4896" userDrawn="1">
          <p15:clr>
            <a:srgbClr val="547EBF"/>
          </p15:clr>
        </p15:guide>
        <p15:guide id="17" pos="5184" userDrawn="1">
          <p15:clr>
            <a:srgbClr val="547EBF"/>
          </p15:clr>
        </p15:guide>
        <p15:guide id="18" pos="5472" userDrawn="1">
          <p15:clr>
            <a:srgbClr val="547EBF"/>
          </p15:clr>
        </p15:guide>
        <p15:guide id="19" pos="5760" userDrawn="1">
          <p15:clr>
            <a:srgbClr val="547EBF"/>
          </p15:clr>
        </p15:guide>
        <p15:guide id="20" pos="6048" userDrawn="1">
          <p15:clr>
            <a:srgbClr val="547EBF"/>
          </p15:clr>
        </p15:guide>
        <p15:guide id="21" pos="6336" userDrawn="1">
          <p15:clr>
            <a:srgbClr val="547EBF"/>
          </p15:clr>
        </p15:guide>
        <p15:guide id="22" pos="6624" userDrawn="1">
          <p15:clr>
            <a:srgbClr val="547EBF"/>
          </p15:clr>
        </p15:guide>
        <p15:guide id="23" pos="6912" userDrawn="1">
          <p15:clr>
            <a:srgbClr val="547EBF"/>
          </p15:clr>
        </p15:guide>
        <p15:guide id="24" pos="7200" userDrawn="1">
          <p15:clr>
            <a:srgbClr val="547EBF"/>
          </p15:clr>
        </p15:guide>
        <p15:guide id="25" pos="7488" userDrawn="1">
          <p15:clr>
            <a:srgbClr val="547EBF"/>
          </p15:clr>
        </p15:guide>
        <p15:guide id="26" pos="432" userDrawn="1">
          <p15:clr>
            <a:srgbClr val="547EBF"/>
          </p15:clr>
        </p15:guide>
        <p15:guide id="27" pos="720" userDrawn="1">
          <p15:clr>
            <a:srgbClr val="547EBF"/>
          </p15:clr>
        </p15:guide>
        <p15:guide id="28" pos="1008" userDrawn="1">
          <p15:clr>
            <a:srgbClr val="547EBF"/>
          </p15:clr>
        </p15:guide>
        <p15:guide id="29" pos="1296" userDrawn="1">
          <p15:clr>
            <a:srgbClr val="547EBF"/>
          </p15:clr>
        </p15:guide>
        <p15:guide id="30" pos="1584" userDrawn="1">
          <p15:clr>
            <a:srgbClr val="547EBF"/>
          </p15:clr>
        </p15:guide>
        <p15:guide id="31" pos="1872" userDrawn="1">
          <p15:clr>
            <a:srgbClr val="547EBF"/>
          </p15:clr>
        </p15:guide>
        <p15:guide id="32" pos="2160" userDrawn="1">
          <p15:clr>
            <a:srgbClr val="547EBF"/>
          </p15:clr>
        </p15:guide>
        <p15:guide id="33" pos="2448" userDrawn="1">
          <p15:clr>
            <a:srgbClr val="547EBF"/>
          </p15:clr>
        </p15:guide>
        <p15:guide id="34" pos="2736" userDrawn="1">
          <p15:clr>
            <a:srgbClr val="547EBF"/>
          </p15:clr>
        </p15:guide>
        <p15:guide id="35" pos="3024" userDrawn="1">
          <p15:clr>
            <a:srgbClr val="547EBF"/>
          </p15:clr>
        </p15:guide>
        <p15:guide id="36" pos="3312" userDrawn="1">
          <p15:clr>
            <a:srgbClr val="547EBF"/>
          </p15:clr>
        </p15:guide>
        <p15:guide id="37" pos="3600" userDrawn="1">
          <p15:clr>
            <a:srgbClr val="547EBF"/>
          </p15:clr>
        </p15:guide>
        <p15:guide id="38" pos="3888" userDrawn="1">
          <p15:clr>
            <a:srgbClr val="547EBF"/>
          </p15:clr>
        </p15:guide>
        <p15:guide id="39" pos="4176" userDrawn="1">
          <p15:clr>
            <a:srgbClr val="547EBF"/>
          </p15:clr>
        </p15:guide>
        <p15:guide id="40" pos="4464" userDrawn="1">
          <p15:clr>
            <a:srgbClr val="547EBF"/>
          </p15:clr>
        </p15:guide>
        <p15:guide id="41" pos="4752" userDrawn="1">
          <p15:clr>
            <a:srgbClr val="547EBF"/>
          </p15:clr>
        </p15:guide>
        <p15:guide id="42" pos="5040" userDrawn="1">
          <p15:clr>
            <a:srgbClr val="547EBF"/>
          </p15:clr>
        </p15:guide>
        <p15:guide id="43" pos="5328" userDrawn="1">
          <p15:clr>
            <a:srgbClr val="547EBF"/>
          </p15:clr>
        </p15:guide>
        <p15:guide id="44" pos="5616" userDrawn="1">
          <p15:clr>
            <a:srgbClr val="547EBF"/>
          </p15:clr>
        </p15:guide>
        <p15:guide id="45" pos="5904" userDrawn="1">
          <p15:clr>
            <a:srgbClr val="547EBF"/>
          </p15:clr>
        </p15:guide>
        <p15:guide id="46" pos="6192" userDrawn="1">
          <p15:clr>
            <a:srgbClr val="547EBF"/>
          </p15:clr>
        </p15:guide>
        <p15:guide id="47" pos="6480" userDrawn="1">
          <p15:clr>
            <a:srgbClr val="547EBF"/>
          </p15:clr>
        </p15:guide>
        <p15:guide id="48" pos="6768" userDrawn="1">
          <p15:clr>
            <a:srgbClr val="547EBF"/>
          </p15:clr>
        </p15:guide>
        <p15:guide id="49" pos="7056" userDrawn="1">
          <p15:clr>
            <a:srgbClr val="547EBF"/>
          </p15:clr>
        </p15:guide>
        <p15:guide id="50" pos="7344" userDrawn="1">
          <p15:clr>
            <a:srgbClr val="547EBF"/>
          </p15:clr>
        </p15:guide>
        <p15:guide id="51" pos="7632" userDrawn="1">
          <p15:clr>
            <a:srgbClr val="547EB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4" y="1007628"/>
            <a:ext cx="9935731" cy="405967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8800" spc="-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352425" y="4495800"/>
            <a:ext cx="3829050" cy="270985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200" b="0" i="0" spc="-500" baseline="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Google Shape;10;p2">
            <a:extLst>
              <a:ext uri="{FF2B5EF4-FFF2-40B4-BE49-F238E27FC236}">
                <a16:creationId xmlns:a16="http://schemas.microsoft.com/office/drawing/2014/main" id="{0A32C9E9-190D-C012-D03C-93589C65BB9F}"/>
              </a:ext>
            </a:extLst>
          </p:cNvPr>
          <p:cNvCxnSpPr>
            <a:cxnSpLocks/>
          </p:cNvCxnSpPr>
          <p:nvPr userDrawn="1"/>
        </p:nvCxnSpPr>
        <p:spPr>
          <a:xfrm>
            <a:off x="11525250" y="6802149"/>
            <a:ext cx="1276350" cy="0"/>
          </a:xfrm>
          <a:prstGeom prst="straightConnector1">
            <a:avLst/>
          </a:prstGeom>
          <a:noFill/>
          <a:ln w="1270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2;p2">
            <a:extLst>
              <a:ext uri="{FF2B5EF4-FFF2-40B4-BE49-F238E27FC236}">
                <a16:creationId xmlns:a16="http://schemas.microsoft.com/office/drawing/2014/main" id="{072E2C80-CD85-F50A-9774-C61BFD603839}"/>
              </a:ext>
            </a:extLst>
          </p:cNvPr>
          <p:cNvSpPr txBox="1"/>
          <p:nvPr userDrawn="1"/>
        </p:nvSpPr>
        <p:spPr>
          <a:xfrm>
            <a:off x="11525251" y="5994400"/>
            <a:ext cx="815376" cy="37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4"/>
                </a:solidFill>
                <a:latin typeface="Archivo" pitchFamily="2" charset="77"/>
                <a:ea typeface="Inter Tight"/>
                <a:cs typeface="Archivo" pitchFamily="2" charset="77"/>
                <a:sym typeface="Inter Tight"/>
              </a:rPr>
              <a:t>©</a:t>
            </a:r>
            <a:endParaRPr sz="800" b="1" dirty="0">
              <a:solidFill>
                <a:schemeClr val="accent4"/>
              </a:solidFill>
              <a:latin typeface="Archivo" pitchFamily="2" charset="77"/>
              <a:ea typeface="Inter Tight"/>
              <a:cs typeface="Archivo" pitchFamily="2" charset="77"/>
              <a:sym typeface="Inter Tight"/>
            </a:endParaRPr>
          </a:p>
        </p:txBody>
      </p:sp>
      <p:sp>
        <p:nvSpPr>
          <p:cNvPr id="10" name="Google Shape;13;p2">
            <a:extLst>
              <a:ext uri="{FF2B5EF4-FFF2-40B4-BE49-F238E27FC236}">
                <a16:creationId xmlns:a16="http://schemas.microsoft.com/office/drawing/2014/main" id="{6D74EC35-E0BA-DA6B-AE5C-497D2B33BD14}"/>
              </a:ext>
            </a:extLst>
          </p:cNvPr>
          <p:cNvSpPr txBox="1"/>
          <p:nvPr userDrawn="1"/>
        </p:nvSpPr>
        <p:spPr>
          <a:xfrm>
            <a:off x="11525250" y="6877051"/>
            <a:ext cx="819150" cy="3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n</a:t>
            </a:r>
            <a:r>
              <a:rPr lang="en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avigating your data journey</a:t>
            </a:r>
            <a:endParaRPr sz="800" b="0" i="0" dirty="0">
              <a:solidFill>
                <a:schemeClr val="bg1"/>
              </a:solidFill>
              <a:latin typeface="Archivo Thin" pitchFamily="2" charset="77"/>
              <a:ea typeface="Inter Tight"/>
              <a:cs typeface="Archivo Thin" pitchFamily="2" charset="77"/>
              <a:sym typeface="Inter T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7C05E7-1772-771A-1171-1D0352C7A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529025" y="6472961"/>
            <a:ext cx="815375" cy="217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3F10D-1247-0D36-B8C8-0358B8BB7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1936" t="12401" r="7195" b="1"/>
          <a:stretch/>
        </p:blipFill>
        <p:spPr>
          <a:xfrm rot="5400000">
            <a:off x="9814492" y="2108764"/>
            <a:ext cx="4678816" cy="1276350"/>
          </a:xfrm>
          <a:prstGeom prst="rect">
            <a:avLst/>
          </a:prstGeom>
        </p:spPr>
      </p:pic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5C0C8D94-0C59-9994-7C7A-E7FA821C8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4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2F2E793-3AC0-5669-2CE1-E99B74FA1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k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7CD133AF-05B1-726A-E94B-4FF3EF42A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a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B077303-9DA1-9D86-E416-792DED0FE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62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8B0D9B3B-B00B-D97E-0AA7-384849CB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88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4A14D7-0E98-EE19-709B-1DAF6845AA0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3" name="Google Shape;94;p9">
              <a:extLst>
                <a:ext uri="{FF2B5EF4-FFF2-40B4-BE49-F238E27FC236}">
                  <a16:creationId xmlns:a16="http://schemas.microsoft.com/office/drawing/2014/main" id="{DC66D1F0-36B8-248E-F006-AD6D358CB47C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" name="Google Shape;96;p9">
              <a:extLst>
                <a:ext uri="{FF2B5EF4-FFF2-40B4-BE49-F238E27FC236}">
                  <a16:creationId xmlns:a16="http://schemas.microsoft.com/office/drawing/2014/main" id="{C608F334-C3C7-A7BC-405B-C0A5F82422B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" name="Google Shape;97;p9">
              <a:extLst>
                <a:ext uri="{FF2B5EF4-FFF2-40B4-BE49-F238E27FC236}">
                  <a16:creationId xmlns:a16="http://schemas.microsoft.com/office/drawing/2014/main" id="{CF450947-C8FC-2555-285A-E924F5BE670E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D9DBCF-BF29-4B6D-6730-080F438E8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A6E92-9470-258B-3D98-E84FE7E56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27818E-0A63-5DF9-3030-45AE86585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96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Sk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4DDAE7-BC28-1F33-44E0-83F30A8842DF}"/>
              </a:ext>
            </a:extLst>
          </p:cNvPr>
          <p:cNvGrpSpPr/>
          <p:nvPr userDrawn="1"/>
        </p:nvGrpSpPr>
        <p:grpSpPr>
          <a:xfrm>
            <a:off x="457200" y="6800850"/>
            <a:ext cx="11923887" cy="404814"/>
            <a:chOff x="685788" y="9601200"/>
            <a:chExt cx="1192388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42675486-A82E-C187-4800-67B8B9AA9F7F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85B8AE8C-C45F-3FCB-63D6-4F5E6EE8D20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A6F45939-1B89-3431-A390-9C56CC7EC529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16FEF-CE99-209C-C332-1B381F773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411" y="9671243"/>
              <a:ext cx="244264" cy="246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C32310-1DCB-D9F8-735C-93A8206FCD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685800" y="9698773"/>
              <a:ext cx="549552" cy="145999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45DFCDF2-8F98-3E43-EB51-ECB2D2003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1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Sla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4A14D7-0E98-EE19-709B-1DAF6845AA0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3" name="Google Shape;94;p9">
              <a:extLst>
                <a:ext uri="{FF2B5EF4-FFF2-40B4-BE49-F238E27FC236}">
                  <a16:creationId xmlns:a16="http://schemas.microsoft.com/office/drawing/2014/main" id="{DC66D1F0-36B8-248E-F006-AD6D358CB47C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" name="Google Shape;96;p9">
              <a:extLst>
                <a:ext uri="{FF2B5EF4-FFF2-40B4-BE49-F238E27FC236}">
                  <a16:creationId xmlns:a16="http://schemas.microsoft.com/office/drawing/2014/main" id="{C608F334-C3C7-A7BC-405B-C0A5F82422B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" name="Google Shape;97;p9">
              <a:extLst>
                <a:ext uri="{FF2B5EF4-FFF2-40B4-BE49-F238E27FC236}">
                  <a16:creationId xmlns:a16="http://schemas.microsoft.com/office/drawing/2014/main" id="{CF450947-C8FC-2555-285A-E924F5BE670E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D9DBCF-BF29-4B6D-6730-080F438E8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A6E92-9470-258B-3D98-E84FE7E56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59157109-356D-D641-D707-7346B918B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7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4DDAE7-BC28-1F33-44E0-83F30A8842DF}"/>
              </a:ext>
            </a:extLst>
          </p:cNvPr>
          <p:cNvGrpSpPr/>
          <p:nvPr userDrawn="1"/>
        </p:nvGrpSpPr>
        <p:grpSpPr>
          <a:xfrm>
            <a:off x="457200" y="6800850"/>
            <a:ext cx="11923887" cy="404814"/>
            <a:chOff x="685788" y="9601200"/>
            <a:chExt cx="1192388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42675486-A82E-C187-4800-67B8B9AA9F7F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85B8AE8C-C45F-3FCB-63D6-4F5E6EE8D20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A6F45939-1B89-3431-A390-9C56CC7EC529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16FEF-CE99-209C-C332-1B381F773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411" y="9671243"/>
              <a:ext cx="244264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C32310-1DCB-D9F8-735C-93A8206FCD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D04C1645-CF64-085D-3DB7-4BB363593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4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399" y="395288"/>
            <a:ext cx="6858001" cy="640556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40358"/>
            <a:ext cx="3838575" cy="4171697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1800" smtClean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D6CAD4-02D2-218B-64EA-8CC4919A1A25}"/>
              </a:ext>
            </a:extLst>
          </p:cNvPr>
          <p:cNvGrpSpPr/>
          <p:nvPr userDrawn="1"/>
        </p:nvGrpSpPr>
        <p:grpSpPr>
          <a:xfrm>
            <a:off x="457200" y="6800850"/>
            <a:ext cx="4866697" cy="404814"/>
            <a:chOff x="685788" y="9601200"/>
            <a:chExt cx="486669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69DA7F4A-AC43-908F-D2C6-6AA22699E577}"/>
                </a:ext>
              </a:extLst>
            </p:cNvPr>
            <p:cNvSpPr txBox="1"/>
            <p:nvPr/>
          </p:nvSpPr>
          <p:spPr>
            <a:xfrm>
              <a:off x="3705213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3843E45B-155D-C19C-3C76-6267D78A3B2D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57E7DD3B-7F24-D741-81A5-54246E89F93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4848225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42F613-EB91-CA50-84D8-D23F28B3F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07734" y="9671243"/>
              <a:ext cx="244751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7B1D1F-10D4-5BC3-8E1C-3852B2F47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35025D99-5358-6848-3CA8-31F077589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2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00" y="395288"/>
            <a:ext cx="6858000" cy="6405562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966F7D-B045-3609-DD21-14D026A7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499198"/>
            <a:ext cx="3859357" cy="1643927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F11976-9929-4A27-D651-AE3347C3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250749"/>
            <a:ext cx="3838575" cy="41552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4"/>
                </a:solidFill>
              </a:defRPr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77DCB-1453-6EAE-4E62-548B8CB077F5}"/>
              </a:ext>
            </a:extLst>
          </p:cNvPr>
          <p:cNvGrpSpPr/>
          <p:nvPr userDrawn="1"/>
        </p:nvGrpSpPr>
        <p:grpSpPr>
          <a:xfrm>
            <a:off x="457200" y="6800850"/>
            <a:ext cx="4866697" cy="404814"/>
            <a:chOff x="685788" y="9601200"/>
            <a:chExt cx="4866697" cy="404814"/>
          </a:xfrm>
        </p:grpSpPr>
        <p:sp>
          <p:nvSpPr>
            <p:cNvPr id="12" name="Google Shape;94;p9">
              <a:extLst>
                <a:ext uri="{FF2B5EF4-FFF2-40B4-BE49-F238E27FC236}">
                  <a16:creationId xmlns:a16="http://schemas.microsoft.com/office/drawing/2014/main" id="{B6D2FF49-E5CE-9065-0AC4-F65DE4583B3D}"/>
                </a:ext>
              </a:extLst>
            </p:cNvPr>
            <p:cNvSpPr txBox="1"/>
            <p:nvPr/>
          </p:nvSpPr>
          <p:spPr>
            <a:xfrm>
              <a:off x="3705213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" name="Google Shape;96;p9">
              <a:extLst>
                <a:ext uri="{FF2B5EF4-FFF2-40B4-BE49-F238E27FC236}">
                  <a16:creationId xmlns:a16="http://schemas.microsoft.com/office/drawing/2014/main" id="{7836CE42-D863-DFBF-5464-C3F685412A5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4" name="Google Shape;97;p9">
              <a:extLst>
                <a:ext uri="{FF2B5EF4-FFF2-40B4-BE49-F238E27FC236}">
                  <a16:creationId xmlns:a16="http://schemas.microsoft.com/office/drawing/2014/main" id="{1234CC95-1FAF-E645-037B-1BB53A5ACF4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4848225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818ACF-6E27-6451-8109-80B877FC2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07734" y="9671243"/>
              <a:ext cx="244751" cy="246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39BE51-7F50-3784-1D12-7A026FDF39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F371705B-13DA-39CC-D0FF-AD2AA3708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182880">
              <a:spcBef>
                <a:spcPts val="0"/>
              </a:spcBef>
              <a:spcAft>
                <a:spcPts val="600"/>
              </a:spcAft>
              <a:defRPr/>
            </a:lvl1pPr>
            <a:lvl2pPr indent="-182880">
              <a:spcBef>
                <a:spcPts val="0"/>
              </a:spcBef>
              <a:spcAft>
                <a:spcPts val="600"/>
              </a:spcAft>
              <a:defRPr/>
            </a:lvl2pPr>
            <a:lvl3pPr indent="-182880">
              <a:spcBef>
                <a:spcPts val="0"/>
              </a:spcBef>
              <a:spcAft>
                <a:spcPts val="600"/>
              </a:spcAft>
              <a:defRPr/>
            </a:lvl3pPr>
            <a:lvl4pPr indent="-182880">
              <a:spcBef>
                <a:spcPts val="0"/>
              </a:spcBef>
              <a:spcAft>
                <a:spcPts val="600"/>
              </a:spcAft>
              <a:defRPr/>
            </a:lvl4pPr>
            <a:lvl5pPr indent="-18288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CADF180E-B373-90A6-DADA-D176DBF2A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00C5B-042B-8559-14CF-90893B1B79B1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0932E10-CECE-C116-1AAD-FA87FF0AD5F6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60995B48-F9CC-C929-FE01-5A635FEE28A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082056BB-1F44-DCAC-3927-6F5A3ECE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BAC065-658B-7E08-7F47-BDB1CFE63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855F1A-5487-3EC2-3B04-E1210EEB5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693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+ Text + Img Grid (1/2)">
  <p:cSld name="Number + Text + Img Grid (1/2)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366275" y="137624"/>
            <a:ext cx="2961210" cy="1307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200"/>
              <a:buFont typeface="Archivo Thin"/>
              <a:buNone/>
              <a:defRPr sz="10640" b="0" spc="-350" baseline="0">
                <a:latin typeface="Archivo Thin"/>
                <a:ea typeface="Archivo Thin"/>
                <a:cs typeface="Archivo Thin"/>
                <a:sym typeface="Archiv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>
            <a:spLocks noGrp="1"/>
          </p:cNvSpPr>
          <p:nvPr>
            <p:ph type="pic" idx="2"/>
          </p:nvPr>
        </p:nvSpPr>
        <p:spPr>
          <a:xfrm>
            <a:off x="9481185" y="480378"/>
            <a:ext cx="2840250" cy="62451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47" name="Google Shape;247;p25"/>
          <p:cNvSpPr>
            <a:spLocks noGrp="1"/>
          </p:cNvSpPr>
          <p:nvPr>
            <p:ph type="pic" idx="3"/>
          </p:nvPr>
        </p:nvSpPr>
        <p:spPr>
          <a:xfrm>
            <a:off x="6480810" y="480378"/>
            <a:ext cx="2840250" cy="62451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>
            <a:off x="480060" y="3390509"/>
            <a:ext cx="4840710" cy="3194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840"/>
              </a:spcAft>
              <a:buSzPts val="1600"/>
              <a:buNone/>
              <a:defRPr sz="1680">
                <a:solidFill>
                  <a:schemeClr val="accent5"/>
                </a:solidFill>
              </a:defRPr>
            </a:lvl1pPr>
            <a:lvl2pPr lvl="1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40"/>
              </a:spcBef>
              <a:spcAft>
                <a:spcPts val="84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4"/>
          </p:nvPr>
        </p:nvSpPr>
        <p:spPr>
          <a:xfrm>
            <a:off x="480060" y="1812939"/>
            <a:ext cx="4840710" cy="1437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12321538" y="6725338"/>
            <a:ext cx="480060" cy="480378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528D6E-A6D6-C302-14E3-BD7B64675297}"/>
              </a:ext>
            </a:extLst>
          </p:cNvPr>
          <p:cNvGrpSpPr/>
          <p:nvPr userDrawn="1"/>
        </p:nvGrpSpPr>
        <p:grpSpPr>
          <a:xfrm>
            <a:off x="480052" y="6725286"/>
            <a:ext cx="5876298" cy="480376"/>
            <a:chOff x="685788" y="9601200"/>
            <a:chExt cx="8394712" cy="685798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E8ED82B7-E25D-15B2-1588-88B15E7BE279}"/>
                </a:ext>
              </a:extLst>
            </p:cNvPr>
            <p:cNvSpPr txBox="1"/>
            <p:nvPr/>
          </p:nvSpPr>
          <p:spPr>
            <a:xfrm>
              <a:off x="6413350" y="9679511"/>
              <a:ext cx="1200300" cy="607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56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56E95943-944D-0BC7-33EB-A57BDD78091C}"/>
                </a:ext>
              </a:extLst>
            </p:cNvPr>
            <p:cNvSpPr txBox="1"/>
            <p:nvPr/>
          </p:nvSpPr>
          <p:spPr>
            <a:xfrm>
              <a:off x="2114550" y="9679511"/>
              <a:ext cx="2628900" cy="607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56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56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726CC46A-2A4C-947F-47A8-FB58EB8E1571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8343912" cy="0"/>
            </a:xfrm>
            <a:prstGeom prst="straightConnector1">
              <a:avLst/>
            </a:prstGeom>
            <a:noFill/>
            <a:ln w="254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7AE8FB-20C2-75A9-A9E1-57030229F2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764270" y="9634299"/>
              <a:ext cx="316230" cy="3187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2ECD51-81E3-B81A-AB9B-B9F9F05834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71374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24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36"/>
            <a:ext cx="2838450" cy="29974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0" y="646546"/>
            <a:ext cx="7867650" cy="569710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BB23B451-F9BA-7BF0-E401-CA729817D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B7C84-6100-C038-418A-7948F9CB692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36CC34B-D850-0949-EA9D-EA5FBB88471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C4D375E8-6849-E14E-DCB4-FD144A504D9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19042457-5BBB-D133-48A0-A48082190667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A0B11C-CFDE-BA47-3E26-2E02C4F72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5C37B8-4D2F-A8A4-16A5-3BE0D99EB7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04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Extr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17236"/>
            <a:ext cx="3838575" cy="14353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646547"/>
            <a:ext cx="6858000" cy="130607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BB23B451-F9BA-7BF0-E401-CA729817D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B7C84-6100-C038-418A-7948F9CB692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36CC34B-D850-0949-EA9D-EA5FBB88471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C4D375E8-6849-E14E-DCB4-FD144A504D9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19042457-5BBB-D133-48A0-A48082190667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A0B11C-CFDE-BA47-3E26-2E02C4F72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5C37B8-4D2F-A8A4-16A5-3BE0D99EB7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7E0F2E-5473-AB06-34B7-A893326615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86400" y="2143652"/>
            <a:ext cx="6858000" cy="41999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CB1017-C110-A56B-A739-153436CC101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199" y="2143652"/>
            <a:ext cx="4848226" cy="41999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952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867775" cy="4200525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C320EA7-6023-8F02-5D14-BB2CD3535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ADEBE-F7CC-A048-7BE7-9610A196A3BA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8" name="Google Shape;94;p9">
              <a:extLst>
                <a:ext uri="{FF2B5EF4-FFF2-40B4-BE49-F238E27FC236}">
                  <a16:creationId xmlns:a16="http://schemas.microsoft.com/office/drawing/2014/main" id="{352C03F9-C613-473F-8E5D-608276333E8E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" name="Google Shape;96;p9">
              <a:extLst>
                <a:ext uri="{FF2B5EF4-FFF2-40B4-BE49-F238E27FC236}">
                  <a16:creationId xmlns:a16="http://schemas.microsoft.com/office/drawing/2014/main" id="{90432033-B8F6-E084-B433-2FF342850A1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0" name="Google Shape;97;p9">
              <a:extLst>
                <a:ext uri="{FF2B5EF4-FFF2-40B4-BE49-F238E27FC236}">
                  <a16:creationId xmlns:a16="http://schemas.microsoft.com/office/drawing/2014/main" id="{640B3BEB-A4EE-42EB-0142-916430A9283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CDE4C4-C2DF-A2FA-67E2-B93F052055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0D06A0-9845-A540-22E7-83A6B27960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61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 dirty="0"/>
            </a:lvl1pPr>
            <a:lvl2pPr>
              <a:spcBef>
                <a:spcPts val="0"/>
              </a:spcBef>
              <a:spcAft>
                <a:spcPts val="1200"/>
              </a:spcAft>
              <a:defRPr lang="en-US" dirty="0"/>
            </a:lvl2pPr>
            <a:lvl3pPr>
              <a:spcBef>
                <a:spcPts val="0"/>
              </a:spcBef>
              <a:spcAft>
                <a:spcPts val="1200"/>
              </a:spcAft>
              <a:defRPr lang="en-US" dirty="0"/>
            </a:lvl3pPr>
            <a:lvl4pPr>
              <a:spcBef>
                <a:spcPts val="0"/>
              </a:spcBef>
              <a:spcAft>
                <a:spcPts val="1200"/>
              </a:spcAft>
              <a:defRPr lang="en-US" dirty="0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215D91-5E8B-9143-0AA4-E8B1658167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78481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/>
            </a:lvl1pPr>
            <a:lvl2pPr>
              <a:spcBef>
                <a:spcPts val="0"/>
              </a:spcBef>
              <a:spcAft>
                <a:spcPts val="1200"/>
              </a:spcAft>
              <a:defRPr lang="en-US"/>
            </a:lvl2pPr>
            <a:lvl3pPr>
              <a:spcBef>
                <a:spcPts val="0"/>
              </a:spcBef>
              <a:spcAft>
                <a:spcPts val="1200"/>
              </a:spcAft>
              <a:defRPr lang="en-US"/>
            </a:lvl3pPr>
            <a:lvl4pPr>
              <a:spcBef>
                <a:spcPts val="0"/>
              </a:spcBef>
              <a:spcAft>
                <a:spcPts val="1200"/>
              </a:spcAft>
              <a:defRPr lang="en-US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993C47-490B-5B2B-40B7-85655F84A9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99763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/>
            </a:lvl1pPr>
            <a:lvl2pPr>
              <a:spcBef>
                <a:spcPts val="0"/>
              </a:spcBef>
              <a:spcAft>
                <a:spcPts val="1200"/>
              </a:spcAft>
              <a:defRPr lang="en-US"/>
            </a:lvl2pPr>
            <a:lvl3pPr>
              <a:spcBef>
                <a:spcPts val="0"/>
              </a:spcBef>
              <a:spcAft>
                <a:spcPts val="1200"/>
              </a:spcAft>
              <a:defRPr lang="en-US"/>
            </a:lvl3pPr>
            <a:lvl4pPr>
              <a:spcBef>
                <a:spcPts val="0"/>
              </a:spcBef>
              <a:spcAft>
                <a:spcPts val="1200"/>
              </a:spcAft>
              <a:defRPr lang="en-US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E145F115-7AE1-343A-4E47-A23411ACE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B35D81-4A92-4D62-7DC9-1B511E1BC2DB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FB517E28-671A-CD1D-E87C-9F3F55B090B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5" name="Google Shape;96;p9">
              <a:extLst>
                <a:ext uri="{FF2B5EF4-FFF2-40B4-BE49-F238E27FC236}">
                  <a16:creationId xmlns:a16="http://schemas.microsoft.com/office/drawing/2014/main" id="{41425556-7B31-3D54-FB68-BDCA39DF04DB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6" name="Google Shape;97;p9">
              <a:extLst>
                <a:ext uri="{FF2B5EF4-FFF2-40B4-BE49-F238E27FC236}">
                  <a16:creationId xmlns:a16="http://schemas.microsoft.com/office/drawing/2014/main" id="{9E7B38EE-B72C-94B6-A89A-BF87799B1B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DDB0D7-5788-A0F6-544C-0CBA19741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4B4970-03F3-15A7-99B1-A037FB076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5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7126"/>
            <a:ext cx="2838450" cy="47365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0" y="1736437"/>
            <a:ext cx="7867650" cy="4607214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343F62-8995-DE03-37BB-F2449120B0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5890" y="107420"/>
            <a:ext cx="7968960" cy="117181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9600" b="1" i="0" spc="-500" baseline="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3A9D554-1E24-F388-BA19-995D386B6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E88B5E-E123-33FF-DE87-5E3B2CD01182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9" name="Google Shape;94;p9">
              <a:extLst>
                <a:ext uri="{FF2B5EF4-FFF2-40B4-BE49-F238E27FC236}">
                  <a16:creationId xmlns:a16="http://schemas.microsoft.com/office/drawing/2014/main" id="{086FC551-3CF6-6FF6-0BF2-13C7E687C350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" name="Google Shape;96;p9">
              <a:extLst>
                <a:ext uri="{FF2B5EF4-FFF2-40B4-BE49-F238E27FC236}">
                  <a16:creationId xmlns:a16="http://schemas.microsoft.com/office/drawing/2014/main" id="{4801E8BD-C965-E04D-40D5-CDD8CB849517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1" name="Google Shape;97;p9">
              <a:extLst>
                <a:ext uri="{FF2B5EF4-FFF2-40B4-BE49-F238E27FC236}">
                  <a16:creationId xmlns:a16="http://schemas.microsoft.com/office/drawing/2014/main" id="{014BC2E8-953E-E530-AD00-DE61DF7BFEB3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CCBA5A-9E1B-244D-B53B-8480C734B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532B3F-DE65-116A-C9D5-A11869B707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12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43125"/>
            <a:ext cx="5848348" cy="4200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6052" y="2143124"/>
            <a:ext cx="5848348" cy="4200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735B8D1-118C-2237-5F1A-FC7690E5B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E4951-EE93-E95F-CA3B-E0072DE70252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8" name="Google Shape;94;p9">
              <a:extLst>
                <a:ext uri="{FF2B5EF4-FFF2-40B4-BE49-F238E27FC236}">
                  <a16:creationId xmlns:a16="http://schemas.microsoft.com/office/drawing/2014/main" id="{5AB782EA-8E75-3A36-D817-151AEF4F6ED6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" name="Google Shape;96;p9">
              <a:extLst>
                <a:ext uri="{FF2B5EF4-FFF2-40B4-BE49-F238E27FC236}">
                  <a16:creationId xmlns:a16="http://schemas.microsoft.com/office/drawing/2014/main" id="{A26F27F8-F56D-334A-BED5-A7C6D00861ED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0" name="Google Shape;97;p9">
              <a:extLst>
                <a:ext uri="{FF2B5EF4-FFF2-40B4-BE49-F238E27FC236}">
                  <a16:creationId xmlns:a16="http://schemas.microsoft.com/office/drawing/2014/main" id="{68B980E7-BEEA-815B-A794-3572D67B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A163FF-B0B9-3D09-1C32-C4A7C74D7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10BD6-E6BB-67C5-B0FB-A69163A36B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52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3125"/>
            <a:ext cx="10058400" cy="42005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5D23AEA2-B2B2-6007-DF12-4212F6DB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5" r:id="rId2"/>
    <p:sldLayoutId id="2147483674" r:id="rId3"/>
    <p:sldLayoutId id="2147483685" r:id="rId4"/>
    <p:sldLayoutId id="2147483701" r:id="rId5"/>
    <p:sldLayoutId id="2147483683" r:id="rId6"/>
    <p:sldLayoutId id="2147483689" r:id="rId7"/>
    <p:sldLayoutId id="2147483684" r:id="rId8"/>
    <p:sldLayoutId id="2147483676" r:id="rId9"/>
    <p:sldLayoutId id="2147483677" r:id="rId10"/>
    <p:sldLayoutId id="2147483688" r:id="rId11"/>
    <p:sldLayoutId id="2147483700" r:id="rId12"/>
    <p:sldLayoutId id="2147483698" r:id="rId13"/>
    <p:sldLayoutId id="2147483699" r:id="rId14"/>
    <p:sldLayoutId id="2147483697" r:id="rId15"/>
    <p:sldLayoutId id="2147483690" r:id="rId16"/>
    <p:sldLayoutId id="2147483678" r:id="rId17"/>
    <p:sldLayoutId id="2147483687" r:id="rId18"/>
    <p:sldLayoutId id="2147483702" r:id="rId19"/>
    <p:sldLayoutId id="2147483679" r:id="rId20"/>
    <p:sldLayoutId id="2147483695" r:id="rId21"/>
    <p:sldLayoutId id="2147483686" r:id="rId22"/>
    <p:sldLayoutId id="2147483696" r:id="rId23"/>
    <p:sldLayoutId id="2147483691" r:id="rId24"/>
    <p:sldLayoutId id="2147483693" r:id="rId25"/>
    <p:sldLayoutId id="2147483692" r:id="rId26"/>
    <p:sldLayoutId id="2147483694" r:id="rId27"/>
    <p:sldLayoutId id="2147483680" r:id="rId28"/>
    <p:sldLayoutId id="2147483681" r:id="rId29"/>
    <p:sldLayoutId id="2147483703" r:id="rId3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Archivo" pitchFamily="2" charset="77"/>
          <a:ea typeface="+mj-ea"/>
          <a:cs typeface="Archivo" pitchFamily="2" charset="77"/>
        </a:defRPr>
      </a:lvl1pPr>
    </p:titleStyle>
    <p:bodyStyle>
      <a:lvl1pPr marL="18288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1pPr>
      <a:lvl2pPr marL="36576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2pPr>
      <a:lvl3pPr marL="73152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3pPr>
      <a:lvl4pPr marL="109728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4pPr>
      <a:lvl5pPr marL="128016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000000"/>
          </p15:clr>
        </p15:guide>
        <p15:guide id="2" pos="7776">
          <p15:clr>
            <a:srgbClr val="000000"/>
          </p15:clr>
        </p15:guide>
        <p15:guide id="3" pos="923">
          <p15:clr>
            <a:srgbClr val="F26B43"/>
          </p15:clr>
        </p15:guide>
        <p15:guide id="4" pos="1440">
          <p15:clr>
            <a:srgbClr val="F26B43"/>
          </p15:clr>
        </p15:guide>
        <p15:guide id="5" pos="2076">
          <p15:clr>
            <a:srgbClr val="F26B43"/>
          </p15:clr>
        </p15:guide>
        <p15:guide id="6" pos="2706">
          <p15:clr>
            <a:srgbClr val="F26B43"/>
          </p15:clr>
        </p15:guide>
        <p15:guide id="7" pos="3342">
          <p15:clr>
            <a:srgbClr val="F26B43"/>
          </p15:clr>
        </p15:guide>
        <p15:guide id="8" pos="3972">
          <p15:clr>
            <a:srgbClr val="F26B43"/>
          </p15:clr>
        </p15:guide>
        <p15:guide id="9" pos="4608">
          <p15:clr>
            <a:srgbClr val="F26B43"/>
          </p15:clr>
        </p15:guide>
        <p15:guide id="10" pos="5244">
          <p15:clr>
            <a:srgbClr val="F26B43"/>
          </p15:clr>
        </p15:guide>
        <p15:guide id="11" pos="5358">
          <p15:clr>
            <a:srgbClr val="F26B43"/>
          </p15:clr>
        </p15:guide>
        <p15:guide id="12" pos="5988">
          <p15:clr>
            <a:srgbClr val="F26B43"/>
          </p15:clr>
        </p15:guide>
        <p15:guide id="13" pos="6624">
          <p15:clr>
            <a:srgbClr val="F26B43"/>
          </p15:clr>
        </p15:guide>
        <p15:guide id="14" pos="7140">
          <p15:clr>
            <a:srgbClr val="F26B43"/>
          </p15:clr>
        </p15:guide>
        <p15:guide id="15" orient="horz" pos="2269">
          <p15:clr>
            <a:srgbClr val="000000"/>
          </p15:clr>
        </p15:guide>
        <p15:guide id="16" orient="horz" pos="1230">
          <p15:clr>
            <a:srgbClr val="F26B43"/>
          </p15:clr>
        </p15:guide>
        <p15:guide id="17" orient="horz" pos="366">
          <p15:clr>
            <a:srgbClr val="F26B43"/>
          </p15:clr>
        </p15:guide>
        <p15:guide id="18" orient="horz" pos="249">
          <p15:clr>
            <a:srgbClr val="000000"/>
          </p15:clr>
        </p15:guide>
        <p15:guide id="19" orient="horz" pos="3192">
          <p15:clr>
            <a:srgbClr val="F26B43"/>
          </p15:clr>
        </p15:guide>
        <p15:guide id="21" orient="horz" pos="4284">
          <p15:clr>
            <a:srgbClr val="000000"/>
          </p15:clr>
        </p15:guide>
        <p15:guide id="22" pos="805">
          <p15:clr>
            <a:srgbClr val="F26B43"/>
          </p15:clr>
        </p15:guide>
        <p15:guide id="23" pos="1554">
          <p15:clr>
            <a:srgbClr val="F26B43"/>
          </p15:clr>
        </p15:guide>
        <p15:guide id="24" pos="2190">
          <p15:clr>
            <a:srgbClr val="F26B43"/>
          </p15:clr>
        </p15:guide>
        <p15:guide id="25" pos="2820">
          <p15:clr>
            <a:srgbClr val="F26B43"/>
          </p15:clr>
        </p15:guide>
        <p15:guide id="26" pos="3456">
          <p15:clr>
            <a:srgbClr val="F26B43"/>
          </p15:clr>
        </p15:guide>
        <p15:guide id="27" pos="4092">
          <p15:clr>
            <a:srgbClr val="F26B43"/>
          </p15:clr>
        </p15:guide>
        <p15:guide id="28" pos="4722">
          <p15:clr>
            <a:srgbClr val="F26B43"/>
          </p15:clr>
        </p15:guide>
        <p15:guide id="29" pos="5874">
          <p15:clr>
            <a:srgbClr val="F26B43"/>
          </p15:clr>
        </p15:guide>
        <p15:guide id="30" pos="6510">
          <p15:clr>
            <a:srgbClr val="F26B43"/>
          </p15:clr>
        </p15:guide>
        <p15:guide id="31" pos="7260">
          <p15:clr>
            <a:srgbClr val="F26B43"/>
          </p15:clr>
        </p15:guide>
        <p15:guide id="32" orient="horz" pos="3306">
          <p15:clr>
            <a:srgbClr val="F26B43"/>
          </p15:clr>
        </p15:guide>
        <p15:guide id="33" orient="horz" pos="2328">
          <p15:clr>
            <a:srgbClr val="F26B43"/>
          </p15:clr>
        </p15:guide>
        <p15:guide id="34" orient="horz" pos="2214">
          <p15:clr>
            <a:srgbClr val="F26B43"/>
          </p15:clr>
        </p15:guide>
        <p15:guide id="35" pos="4032">
          <p15:clr>
            <a:srgbClr val="000000"/>
          </p15:clr>
        </p15:guide>
        <p15:guide id="36" orient="horz" pos="1350">
          <p15:clr>
            <a:srgbClr val="F26B43"/>
          </p15:clr>
        </p15:guide>
        <p15:guide id="37" orient="horz" pos="4170">
          <p15:clr>
            <a:srgbClr val="F26B43"/>
          </p15:clr>
        </p15:guide>
        <p15:guide id="38" orient="horz" pos="540">
          <p15:clr>
            <a:srgbClr val="FDE53C"/>
          </p15:clr>
        </p15:guide>
        <p15:guide id="39" orient="horz" pos="399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8F2287-2114-8A8C-5117-CA4D63D5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Complex Processes Monitor</a:t>
            </a:r>
            <a:br>
              <a:rPr lang="en-US" dirty="0"/>
            </a:br>
            <a:r>
              <a:rPr lang="en-US" dirty="0"/>
              <a:t>V1 Implementation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D584140-D69C-0ED2-49EB-4958CC346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a.k.a</a:t>
            </a:r>
            <a:r>
              <a:rPr lang="en-US" dirty="0"/>
              <a:t> “Migration Monitor”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312F2-7468-3E46-AE01-5D02CE028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64DB-A647-1385-0DA6-2623DF11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CC85A8-6B92-F3F4-8F78-BAE160B3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50" y="4298155"/>
            <a:ext cx="7148499" cy="243880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8382ED-FAEA-8D20-7323-822A4C0B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3.2 – </a:t>
            </a:r>
            <a:r>
              <a:rPr lang="en-US" sz="3200" dirty="0" err="1"/>
              <a:t>wsExecId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422FA-F7DE-C7C6-39E7-88A3BBBC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452460"/>
            <a:ext cx="9167104" cy="42005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wsExecId</a:t>
            </a:r>
            <a:r>
              <a:rPr lang="en-US" dirty="0"/>
              <a:t> is a Web-Service that should return the current run Id.</a:t>
            </a:r>
          </a:p>
          <a:p>
            <a:pPr marL="0" indent="0">
              <a:buNone/>
            </a:pPr>
            <a:r>
              <a:rPr lang="en-US" dirty="0"/>
              <a:t>The run-Id returned by this WS is presented on the monitor.</a:t>
            </a:r>
          </a:p>
          <a:p>
            <a:pPr marL="0" indent="0">
              <a:buNone/>
            </a:pPr>
            <a:r>
              <a:rPr lang="en-US" dirty="0"/>
              <a:t>It is also passed as parameter when calling the various step status WSs listed in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WS gets no parameters.</a:t>
            </a:r>
          </a:p>
          <a:p>
            <a:pPr marL="0" indent="0">
              <a:buNone/>
            </a:pPr>
            <a:r>
              <a:rPr lang="en-US" dirty="0"/>
              <a:t>It should support at least the GET verb, and return a JSON object, on this format: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{"</a:t>
            </a:r>
            <a:r>
              <a:rPr lang="en-US" dirty="0" err="1">
                <a:solidFill>
                  <a:srgbClr val="7030A0"/>
                </a:solidFill>
              </a:rPr>
              <a:t>execId</a:t>
            </a:r>
            <a:r>
              <a:rPr lang="en-US" dirty="0">
                <a:solidFill>
                  <a:srgbClr val="7030A0"/>
                </a:solidFill>
              </a:rPr>
              <a:t>": “</a:t>
            </a:r>
            <a:r>
              <a:rPr lang="en-US" dirty="0">
                <a:solidFill>
                  <a:srgbClr val="C00000"/>
                </a:solidFill>
              </a:rPr>
              <a:t>&lt;value&gt;</a:t>
            </a:r>
            <a:r>
              <a:rPr lang="en-US" dirty="0">
                <a:solidFill>
                  <a:srgbClr val="7030A0"/>
                </a:solidFill>
              </a:rPr>
              <a:t>"}</a:t>
            </a:r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{"</a:t>
            </a:r>
            <a:r>
              <a:rPr lang="en-US" dirty="0" err="1">
                <a:solidFill>
                  <a:srgbClr val="7030A0"/>
                </a:solidFill>
              </a:rPr>
              <a:t>execId</a:t>
            </a:r>
            <a:r>
              <a:rPr lang="en-US" dirty="0">
                <a:solidFill>
                  <a:srgbClr val="7030A0"/>
                </a:solidFill>
              </a:rPr>
              <a:t>": "96"}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90E57-D81C-6B0B-1748-2FEA7A160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D4013-2118-75BF-ABD7-364D1B23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96976-39FB-A46F-E848-91D4837F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96" y="4946038"/>
            <a:ext cx="4899904" cy="16143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209AFB-BFF8-C513-B51B-F17AED3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152525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	</a:t>
            </a:r>
            <a:r>
              <a:rPr lang="en-US" sz="3200" dirty="0"/>
              <a:t>(part 3.3 – Step Status WSs)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1A5F68-E4C4-3609-ED9C-608A986B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5" y="1452460"/>
            <a:ext cx="11367379" cy="358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Each WS (API) listed in </a:t>
            </a:r>
            <a:r>
              <a:rPr lang="en-US" sz="1400" dirty="0" err="1">
                <a:solidFill>
                  <a:srgbClr val="0070C0"/>
                </a:solidFill>
              </a:rPr>
              <a:t>mtMonitorConfig</a:t>
            </a:r>
            <a:r>
              <a:rPr lang="en-US" sz="1400" dirty="0"/>
              <a:t> must be implemented.</a:t>
            </a:r>
          </a:p>
          <a:p>
            <a:pPr marL="0" indent="0">
              <a:buNone/>
            </a:pPr>
            <a:r>
              <a:rPr lang="en-US" sz="1400" dirty="0"/>
              <a:t>The WS gets one input parameter, “</a:t>
            </a:r>
            <a:r>
              <a:rPr lang="en-US" sz="1400" dirty="0" err="1"/>
              <a:t>execId</a:t>
            </a:r>
            <a:r>
              <a:rPr lang="en-US" sz="1400" dirty="0"/>
              <a:t>”, of type string.</a:t>
            </a:r>
          </a:p>
          <a:p>
            <a:pPr marL="0" indent="0">
              <a:buNone/>
            </a:pPr>
            <a:r>
              <a:rPr lang="en-US" sz="1400" dirty="0"/>
              <a:t>It should support at least the GET verb, and return a JSON object, on this format: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 {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"name":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name&gt;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name of the step or sub-step, matching the "step name" column in the configuration table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"status" 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status&gt;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step process status: "pending", "running", "failed", "completed"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"completed":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&lt;completed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already completed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"rejected":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&lt;rejected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rejected by the process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"in process":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&lt;in-process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objects currently in-process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"pending":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&lt;pending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still pending to be processed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</a:t>
            </a:r>
            <a:r>
              <a:rPr lang="en-US" sz="1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": [ 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an array of the sub-processes included in the process (optional)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"name":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name&gt;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name of the sub-step, matching the "step name" column in the configuration table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"status":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status&gt;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sub-step process status: "pending", "running", "failed", "completed"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"completed":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&lt;completed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already completed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"rejected":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rejected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rejected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"in process":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in-process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objects currently in-process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"pending":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pending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still pending to be processed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 ]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 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74B5F-E1EF-ECF2-DAC4-CCF63EC9D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4F5561B-27F3-08F7-AC23-B7B6EB9B1691}"/>
              </a:ext>
            </a:extLst>
          </p:cNvPr>
          <p:cNvSpPr txBox="1">
            <a:spLocks/>
          </p:cNvSpPr>
          <p:nvPr/>
        </p:nvSpPr>
        <p:spPr>
          <a:xfrm>
            <a:off x="333375" y="4757208"/>
            <a:ext cx="6766804" cy="2084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1pPr>
            <a:lvl2pPr marL="36576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2pPr>
            <a:lvl3pPr marL="73152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3pPr>
            <a:lvl4pPr marL="109728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4pPr>
            <a:lvl5pPr marL="128016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1400" dirty="0"/>
              <a:t>If a WS is specified for a SUB-step, it should not include the “</a:t>
            </a:r>
            <a:r>
              <a:rPr lang="en-US" sz="1400" dirty="0" err="1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400" dirty="0"/>
              <a:t>” section</a:t>
            </a:r>
          </a:p>
          <a:p>
            <a:r>
              <a:rPr lang="en-US" sz="1400" dirty="0"/>
              <a:t>If WSs are not specified for SUB-steps, the parent MAIN-step WS must include the “</a:t>
            </a:r>
            <a:r>
              <a:rPr lang="en-US" sz="1400" dirty="0" err="1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” section, with an entry for each SUB-step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9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711D5B-FDB4-E32C-90C7-F832143B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E1016-2DF6-E4CD-01CE-86774C171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3125"/>
            <a:ext cx="10058400" cy="42005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it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Package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 Steps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8E8C6-9B9B-2F6D-15E9-6812A8107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F130-5354-E23A-92CA-6C03C10B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7669094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0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6998-DFF8-9E8A-F8F6-9AC567B1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5EAD86-8F7F-9CBB-95FF-1BE3D344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91" y="3765754"/>
            <a:ext cx="7932458" cy="287777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B3F1ECD-E032-1F3E-B76D-EE3C0672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How It Works – Overview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637C7-F425-1033-68A7-1E9A78EF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42" y="1738541"/>
            <a:ext cx="10058400" cy="2100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Process Monitor is a web app integrated with the Fabric web framework.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process stages table and flow diagram is derived from configuration</a:t>
            </a:r>
          </a:p>
          <a:p>
            <a:pPr marL="0" indent="0">
              <a:buNone/>
            </a:pPr>
            <a:r>
              <a:rPr lang="en-US" dirty="0" err="1"/>
              <a:t>Mtable</a:t>
            </a:r>
            <a:r>
              <a:rPr lang="en-US" dirty="0"/>
              <a:t>, and status updates are received via web-services.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E262F-C822-A4E9-BA9C-830989B8F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2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926C4-D3B6-2D94-C977-BC4934CB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65CAA6-19AB-2A17-3C3D-5FAF6B53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6228C6-7F11-1A44-6B59-8781F3CB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42" y="1738541"/>
            <a:ext cx="10058400" cy="2100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configuration MTable is filled as part of the project implementation.</a:t>
            </a:r>
          </a:p>
          <a:p>
            <a:pPr marL="0" indent="0">
              <a:buNone/>
            </a:pPr>
            <a:r>
              <a:rPr lang="en-US" dirty="0"/>
              <a:t>The monitor gets the configuration contents and draws the monitor page.</a:t>
            </a:r>
          </a:p>
          <a:p>
            <a:pPr marL="0" indent="0">
              <a:buNone/>
            </a:pPr>
            <a:r>
              <a:rPr lang="en-US" dirty="0"/>
              <a:t>Each step status and numbers of objects in pending/in-process/rejected/completed states is retrieved by calling the API specified in the configuration MTable: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5789-F7F3-E87F-D923-5F88B15D9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67BA7-B688-C94C-512B-9209A26C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38804"/>
            <a:ext cx="4248328" cy="238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D77F2-8176-0812-8056-9082A555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728284"/>
            <a:ext cx="4722992" cy="260459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5B6DA1-9BB5-39FE-930E-E7BAE0F30649}"/>
              </a:ext>
            </a:extLst>
          </p:cNvPr>
          <p:cNvCxnSpPr/>
          <p:nvPr/>
        </p:nvCxnSpPr>
        <p:spPr>
          <a:xfrm>
            <a:off x="4705528" y="4057650"/>
            <a:ext cx="1695272" cy="0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3359BA-494D-FB39-9DEB-A23A58F70C07}"/>
              </a:ext>
            </a:extLst>
          </p:cNvPr>
          <p:cNvCxnSpPr>
            <a:cxnSpLocks/>
          </p:cNvCxnSpPr>
          <p:nvPr/>
        </p:nvCxnSpPr>
        <p:spPr>
          <a:xfrm>
            <a:off x="4705528" y="4219777"/>
            <a:ext cx="1763366" cy="0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DA203-27A2-A8A2-6094-5FB0630CF182}"/>
              </a:ext>
            </a:extLst>
          </p:cNvPr>
          <p:cNvCxnSpPr>
            <a:cxnSpLocks/>
          </p:cNvCxnSpPr>
          <p:nvPr/>
        </p:nvCxnSpPr>
        <p:spPr>
          <a:xfrm>
            <a:off x="4705528" y="4771012"/>
            <a:ext cx="1695272" cy="693906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D4179-C386-B0E8-4D23-FC0048386FD3}"/>
              </a:ext>
            </a:extLst>
          </p:cNvPr>
          <p:cNvCxnSpPr>
            <a:cxnSpLocks/>
          </p:cNvCxnSpPr>
          <p:nvPr/>
        </p:nvCxnSpPr>
        <p:spPr>
          <a:xfrm>
            <a:off x="4705528" y="5331973"/>
            <a:ext cx="1695272" cy="504623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67FAB8-459B-0E01-ED0E-F562B40D860A}"/>
              </a:ext>
            </a:extLst>
          </p:cNvPr>
          <p:cNvCxnSpPr>
            <a:cxnSpLocks/>
          </p:cNvCxnSpPr>
          <p:nvPr/>
        </p:nvCxnSpPr>
        <p:spPr>
          <a:xfrm>
            <a:off x="4705528" y="5464918"/>
            <a:ext cx="1695272" cy="600833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36960F-DDAB-8A59-0CEC-5FCE3A125E2C}"/>
              </a:ext>
            </a:extLst>
          </p:cNvPr>
          <p:cNvCxnSpPr>
            <a:cxnSpLocks/>
          </p:cNvCxnSpPr>
          <p:nvPr/>
        </p:nvCxnSpPr>
        <p:spPr>
          <a:xfrm>
            <a:off x="4705528" y="5909148"/>
            <a:ext cx="1695272" cy="313206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018545-116F-0885-8D51-DF3A9830B4F8}"/>
              </a:ext>
            </a:extLst>
          </p:cNvPr>
          <p:cNvCxnSpPr>
            <a:cxnSpLocks/>
          </p:cNvCxnSpPr>
          <p:nvPr/>
        </p:nvCxnSpPr>
        <p:spPr>
          <a:xfrm>
            <a:off x="4671481" y="4372177"/>
            <a:ext cx="1797413" cy="258189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481851-2AB4-77F3-393D-1B79817D913B}"/>
              </a:ext>
            </a:extLst>
          </p:cNvPr>
          <p:cNvCxnSpPr>
            <a:cxnSpLocks/>
          </p:cNvCxnSpPr>
          <p:nvPr/>
        </p:nvCxnSpPr>
        <p:spPr>
          <a:xfrm>
            <a:off x="4688504" y="4494962"/>
            <a:ext cx="1712296" cy="333970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D88D0D-F5F7-40E2-4CA5-89EB7610B1B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05528" y="4625267"/>
            <a:ext cx="1695272" cy="405313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723EAD-2C34-ED39-6D15-827B47E8D34A}"/>
              </a:ext>
            </a:extLst>
          </p:cNvPr>
          <p:cNvCxnSpPr>
            <a:cxnSpLocks/>
          </p:cNvCxnSpPr>
          <p:nvPr/>
        </p:nvCxnSpPr>
        <p:spPr>
          <a:xfrm>
            <a:off x="4705528" y="5221452"/>
            <a:ext cx="1695272" cy="386303"/>
          </a:xfrm>
          <a:prstGeom prst="straightConnector1">
            <a:avLst/>
          </a:prstGeom>
          <a:ln w="9525">
            <a:solidFill>
              <a:srgbClr val="0070C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6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01D51-E267-6E2E-E67E-5E59BB04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036FA-01B2-CE8C-F848-5A33A523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Package Contents	</a:t>
            </a:r>
            <a:r>
              <a:rPr lang="en-US" sz="3200" dirty="0"/>
              <a:t>(part 1)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C8BA8-BDB1-2E89-1F24-19641ADC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99" y="1695653"/>
            <a:ext cx="8492252" cy="42005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Monitor K2Export file contains the following items:</a:t>
            </a:r>
          </a:p>
          <a:p>
            <a:r>
              <a:rPr lang="en-US" dirty="0"/>
              <a:t>Monitor LU</a:t>
            </a:r>
          </a:p>
          <a:p>
            <a:pPr lvl="1"/>
            <a:r>
              <a:rPr lang="en-US" dirty="0" err="1"/>
              <a:t>MTables</a:t>
            </a:r>
            <a:r>
              <a:rPr lang="en-US" dirty="0"/>
              <a:t> –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– main monitor configuration MTable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mtMonitorBatchStatus</a:t>
            </a:r>
            <a:r>
              <a:rPr lang="en-US" dirty="0"/>
              <a:t> – optional MTable, translating the results of a batch-status to the monitor expected status – for use in the implementation if/when required.</a:t>
            </a:r>
          </a:p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Java file </a:t>
            </a:r>
            <a:r>
              <a:rPr lang="en-US" dirty="0">
                <a:solidFill>
                  <a:srgbClr val="0070C0"/>
                </a:solidFill>
              </a:rPr>
              <a:t>monitor/Logic.java</a:t>
            </a:r>
            <a:r>
              <a:rPr lang="en-US" dirty="0"/>
              <a:t> – containing Monitor WS framework: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wsMonitorConfig</a:t>
            </a:r>
            <a:r>
              <a:rPr lang="en-US" dirty="0"/>
              <a:t> – returns the contents of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wsExecId</a:t>
            </a:r>
            <a:r>
              <a:rPr lang="en-US" dirty="0"/>
              <a:t> – place-holder for mandatory WS; must be implemented by as part of the project implementation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wsProcStatusExample</a:t>
            </a:r>
            <a:r>
              <a:rPr lang="en-US" dirty="0"/>
              <a:t> – dummy WS, providing Hard-coded example of the data  that a process-status WS should return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items should be imported into any project that wishes to use the monitor.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71203-F57B-1678-D4BC-D2703AD46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60310-BB16-5367-0FBF-B6CA7D94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8087387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49DE-6238-20F6-07D5-4063732D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7B2BA-E7D9-28E2-8605-D8B2C8A6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Package Contents</a:t>
            </a:r>
            <a:r>
              <a:rPr lang="en-US" sz="3200" dirty="0"/>
              <a:t>	(continued)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0D23C7-381E-523B-8B96-52F6D34B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31" y="1578920"/>
            <a:ext cx="9017545" cy="420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Monitor LU also contains a “web/monitor” folder which does not appear on the Studio.</a:t>
            </a:r>
          </a:p>
          <a:p>
            <a:pPr marL="0" indent="0">
              <a:buNone/>
            </a:pPr>
            <a:r>
              <a:rPr lang="en-US" dirty="0"/>
              <a:t>The files in this folder include the implementation of the monitor:</a:t>
            </a:r>
          </a:p>
          <a:p>
            <a:pPr lvl="1"/>
            <a:r>
              <a:rPr lang="en-US" dirty="0"/>
              <a:t>Index.html</a:t>
            </a:r>
          </a:p>
          <a:p>
            <a:pPr lvl="1"/>
            <a:r>
              <a:rPr lang="en-US" dirty="0"/>
              <a:t>style.css</a:t>
            </a:r>
          </a:p>
          <a:p>
            <a:pPr lvl="1"/>
            <a:r>
              <a:rPr lang="en-US" dirty="0"/>
              <a:t>style2.css</a:t>
            </a:r>
          </a:p>
          <a:p>
            <a:pPr lvl="1"/>
            <a:r>
              <a:rPr lang="en-US" dirty="0"/>
              <a:t>table5.html</a:t>
            </a:r>
          </a:p>
          <a:p>
            <a:pPr lvl="1"/>
            <a:r>
              <a:rPr lang="en-US" dirty="0"/>
              <a:t>table6.html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items should be imported into any project that wishes to use the monitor.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E4BC3-E9F4-C139-D491-434DDFB7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7875E-7ACB-2055-82E7-319BACB0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8087387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FAF2-C694-4AE5-D290-068C10C8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AA1BAA-7A48-DA5E-8F6F-23123D9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1 – high-level)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BC21A-1028-0EB3-80CA-069F8B93E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452460"/>
            <a:ext cx="8832716" cy="4200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implement the monitor in a Fabric project, follow these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 into the Project all the items specified in the “Package Contents” section of this document from the Monitor_v1.k2export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the Fabric server “</a:t>
            </a:r>
            <a:r>
              <a:rPr lang="en-US" dirty="0" err="1"/>
              <a:t>apps.json</a:t>
            </a:r>
            <a:r>
              <a:rPr lang="en-US" dirty="0"/>
              <a:t>” file, add the Monitor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Fill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and create the related WSs according to the project needs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5E44E-243F-7B3E-7259-96014CEBD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3EBE5-C8EE-11C3-0E52-0A950B10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8184665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2CC2-7C88-642E-F713-D4D0285A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70F43D-AA68-0CBD-7C31-92A48527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2 – </a:t>
            </a:r>
            <a:r>
              <a:rPr lang="en-US" sz="3200" dirty="0" err="1"/>
              <a:t>apps.json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306FC4-196A-8298-A3D4-2C4D6520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847798"/>
            <a:ext cx="8832716" cy="35100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Add additional entry for the “Monitor” application in the </a:t>
            </a:r>
            <a:r>
              <a:rPr lang="en-US" b="1" dirty="0" err="1">
                <a:solidFill>
                  <a:srgbClr val="0070C0"/>
                </a:solidFill>
              </a:rPr>
              <a:t>apps.json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file.</a:t>
            </a:r>
          </a:p>
          <a:p>
            <a:pPr marL="0" indent="0">
              <a:buNone/>
            </a:pPr>
            <a:r>
              <a:rPr lang="en-US" dirty="0"/>
              <a:t>File location is typically:</a:t>
            </a:r>
          </a:p>
          <a:p>
            <a:pPr marL="182880" lvl="1" indent="0">
              <a:buNone/>
            </a:pPr>
            <a:r>
              <a:rPr lang="en-US" dirty="0"/>
              <a:t>Windows: </a:t>
            </a:r>
            <a:r>
              <a:rPr lang="en-US" dirty="0">
                <a:solidFill>
                  <a:srgbClr val="0070C0"/>
                </a:solidFill>
              </a:rPr>
              <a:t>C:\K2View\Fabric_8.1\Server\fabric\staticWeb</a:t>
            </a:r>
          </a:p>
          <a:p>
            <a:pPr marL="182880" lvl="1" indent="0">
              <a:buNone/>
            </a:pPr>
            <a:r>
              <a:rPr lang="en-US" dirty="0"/>
              <a:t>Linux:         </a:t>
            </a:r>
            <a:r>
              <a:rPr lang="en-US" dirty="0">
                <a:solidFill>
                  <a:srgbClr val="0070C0"/>
                </a:solidFill>
              </a:rPr>
              <a:t>${K2_HOME}/fabric/</a:t>
            </a:r>
            <a:r>
              <a:rPr lang="en-US" dirty="0" err="1">
                <a:solidFill>
                  <a:srgbClr val="0070C0"/>
                </a:solidFill>
              </a:rPr>
              <a:t>staticWeb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The JSON section to be added is:</a:t>
            </a:r>
          </a:p>
          <a:p>
            <a:pPr marL="182880" lvl="1" indent="0">
              <a:buNone/>
            </a:pPr>
            <a:endParaRPr lang="en-US" sz="1800" dirty="0">
              <a:solidFill>
                <a:srgbClr val="7030A0"/>
              </a:solidFill>
            </a:endParaRP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{      "name": "Monitor",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        "</a:t>
            </a:r>
            <a:r>
              <a:rPr lang="en-US" sz="1800" dirty="0" err="1">
                <a:solidFill>
                  <a:srgbClr val="7030A0"/>
                </a:solidFill>
              </a:rPr>
              <a:t>appId</a:t>
            </a:r>
            <a:r>
              <a:rPr lang="en-US" sz="1800" dirty="0">
                <a:solidFill>
                  <a:srgbClr val="7030A0"/>
                </a:solidFill>
              </a:rPr>
              <a:t>": "Monitor",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        "hidden": false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5957B-587B-F66E-1306-5618AB70E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B67-6DF1-FF61-85C1-8E62ADFC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8" y="2004910"/>
            <a:ext cx="357237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DF3E1-5C49-7285-2E50-4F36FF87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B5A5F-BA2E-92ED-5808-0209778A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36" y="1452460"/>
            <a:ext cx="4248328" cy="23835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035741-53F9-26E6-6BC7-088B5D36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  (part 3.1 – config MTable)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A743DB-6B82-6E60-5C58-59628ACC7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70" y="1452460"/>
            <a:ext cx="11938880" cy="42005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Fill the </a:t>
            </a:r>
            <a:r>
              <a:rPr lang="en-US" b="1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</a:t>
            </a:r>
            <a:r>
              <a:rPr lang="en-US" dirty="0" err="1"/>
              <a:t>Mtable</a:t>
            </a:r>
            <a:r>
              <a:rPr lang="en-US" dirty="0"/>
              <a:t> with the steps of the process:</a:t>
            </a:r>
          </a:p>
          <a:p>
            <a:r>
              <a:rPr lang="en-US" dirty="0">
                <a:solidFill>
                  <a:srgbClr val="7030A0"/>
                </a:solidFill>
              </a:rPr>
              <a:t>Step Number</a:t>
            </a:r>
            <a:r>
              <a:rPr lang="en-US" dirty="0"/>
              <a:t> – Identification number of the step (Recommended: start with 1 and increase sequentially)</a:t>
            </a:r>
          </a:p>
          <a:p>
            <a:r>
              <a:rPr lang="en-US" dirty="0">
                <a:solidFill>
                  <a:srgbClr val="7030A0"/>
                </a:solidFill>
              </a:rPr>
              <a:t>Step Name</a:t>
            </a:r>
            <a:r>
              <a:rPr lang="en-US" dirty="0"/>
              <a:t> – name of the step as it should appear on the monitor</a:t>
            </a:r>
          </a:p>
          <a:p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 – Specify if the step is a “main process” or a “Sub-process”: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MAIN</a:t>
            </a:r>
            <a:r>
              <a:rPr lang="en-US" dirty="0"/>
              <a:t> – step is a main process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SUB</a:t>
            </a:r>
            <a:r>
              <a:rPr lang="en-US" dirty="0"/>
              <a:t> – step is a sub-process</a:t>
            </a:r>
          </a:p>
          <a:p>
            <a:r>
              <a:rPr lang="en-US" dirty="0">
                <a:solidFill>
                  <a:srgbClr val="7030A0"/>
                </a:solidFill>
              </a:rPr>
              <a:t>Parent Steps</a:t>
            </a:r>
            <a:r>
              <a:rPr lang="en-US" dirty="0"/>
              <a:t> – indicates the parent(s) of a step.</a:t>
            </a:r>
          </a:p>
          <a:p>
            <a:pPr lvl="1"/>
            <a:r>
              <a:rPr lang="en-US" dirty="0"/>
              <a:t>For MAIN step, points to the previous main step(s).</a:t>
            </a:r>
          </a:p>
          <a:p>
            <a:pPr lvl="2"/>
            <a:r>
              <a:rPr lang="en-US" dirty="0"/>
              <a:t>For the 1</a:t>
            </a:r>
            <a:r>
              <a:rPr lang="en-US" baseline="30000" dirty="0"/>
              <a:t>st</a:t>
            </a:r>
            <a:r>
              <a:rPr lang="en-US" dirty="0"/>
              <a:t> main process, the “Parent Steps” should be 0 (zero).</a:t>
            </a:r>
          </a:p>
          <a:p>
            <a:pPr lvl="1"/>
            <a:r>
              <a:rPr lang="en-US" dirty="0"/>
              <a:t>For SUB step, points to the parent MAIN step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API Name</a:t>
            </a:r>
            <a:r>
              <a:rPr lang="en-US" dirty="0"/>
              <a:t> – name of the API that will be called to get the step status.</a:t>
            </a:r>
          </a:p>
          <a:p>
            <a:pPr lvl="2"/>
            <a:r>
              <a:rPr lang="en-US" dirty="0"/>
              <a:t>These APIs must be implemented in the project</a:t>
            </a:r>
          </a:p>
          <a:p>
            <a:pPr lvl="2"/>
            <a:r>
              <a:rPr lang="en-US" dirty="0"/>
              <a:t>A SUB step may not have API name; in such case, the monitor expects the parent step API to return the status of the MAIN step and all it’s SUB steps.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Refresh Interval </a:t>
            </a:r>
            <a:r>
              <a:rPr lang="en-US" dirty="0"/>
              <a:t>– number of seconds between refreshes of the data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Active Ind</a:t>
            </a:r>
            <a:r>
              <a:rPr lang="en-US" dirty="0"/>
              <a:t> – “1” (active) / “0” (inactive) indicator, </a:t>
            </a:r>
          </a:p>
          <a:p>
            <a:pPr lvl="2"/>
            <a:r>
              <a:rPr lang="en-US" dirty="0"/>
              <a:t>“Inactive” steps are not presented on the monitor (not the execution)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9FE7E-DAAD-8A27-F1F7-F8F8CFA25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42-DS 2025">
      <a:dk1>
        <a:srgbClr val="0F3859"/>
      </a:dk1>
      <a:lt1>
        <a:srgbClr val="FFFFFF"/>
      </a:lt1>
      <a:dk2>
        <a:srgbClr val="0F3859"/>
      </a:dk2>
      <a:lt2>
        <a:srgbClr val="00AEEF"/>
      </a:lt2>
      <a:accent1>
        <a:srgbClr val="0F3859"/>
      </a:accent1>
      <a:accent2>
        <a:srgbClr val="00AEEF"/>
      </a:accent2>
      <a:accent3>
        <a:srgbClr val="CAD5DA"/>
      </a:accent3>
      <a:accent4>
        <a:srgbClr val="62798A"/>
      </a:accent4>
      <a:accent5>
        <a:srgbClr val="000000"/>
      </a:accent5>
      <a:accent6>
        <a:srgbClr val="ED1C28"/>
      </a:accent6>
      <a:hlink>
        <a:srgbClr val="ED1C28"/>
      </a:hlink>
      <a:folHlink>
        <a:srgbClr val="DA1C2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12C1FEF4F35242BCC6AA272AEAE0D6" ma:contentTypeVersion="13" ma:contentTypeDescription="Create a new document." ma:contentTypeScope="" ma:versionID="0af953265707bc411671a3e1444a9daa">
  <xsd:schema xmlns:xsd="http://www.w3.org/2001/XMLSchema" xmlns:xs="http://www.w3.org/2001/XMLSchema" xmlns:p="http://schemas.microsoft.com/office/2006/metadata/properties" xmlns:ns2="f1013bba-d3c8-41de-984c-3b33ef3ffc04" xmlns:ns3="030dfde4-5eea-4d7e-8e10-005a3fc65b28" targetNamespace="http://schemas.microsoft.com/office/2006/metadata/properties" ma:root="true" ma:fieldsID="d34814406e43519de75ca2dc94d60314" ns2:_="" ns3:_="">
    <xsd:import namespace="f1013bba-d3c8-41de-984c-3b33ef3ffc04"/>
    <xsd:import namespace="030dfde4-5eea-4d7e-8e10-005a3fc65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Comment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13bba-d3c8-41de-984c-3b33ef3ff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92ef821-fb0a-49dd-862e-18901fa4f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" ma:index="19" nillable="true" ma:displayName="Comment" ma:format="Dropdown" ma:internalName="Comment">
      <xsd:simpleType>
        <xsd:restriction base="dms:Text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dfde4-5eea-4d7e-8e10-005a3fc65b2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3535f17-8090-4ad8-ab41-439e9c7fde06}" ma:internalName="TaxCatchAll" ma:showField="CatchAllData" ma:web="030dfde4-5eea-4d7e-8e10-005a3fc65b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013bba-d3c8-41de-984c-3b33ef3ffc04">
      <Terms xmlns="http://schemas.microsoft.com/office/infopath/2007/PartnerControls"/>
    </lcf76f155ced4ddcb4097134ff3c332f>
    <Comment xmlns="f1013bba-d3c8-41de-984c-3b33ef3ffc04" xsi:nil="true"/>
    <TaxCatchAll xmlns="030dfde4-5eea-4d7e-8e10-005a3fc65b28" xsi:nil="true"/>
  </documentManagement>
</p:properties>
</file>

<file path=customXml/itemProps1.xml><?xml version="1.0" encoding="utf-8"?>
<ds:datastoreItem xmlns:ds="http://schemas.openxmlformats.org/officeDocument/2006/customXml" ds:itemID="{4D3638C9-365E-47A5-B9C8-3B775E4D79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785AB6-A6EF-4C15-B81A-A64094880E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13bba-d3c8-41de-984c-3b33ef3ffc04"/>
    <ds:schemaRef ds:uri="030dfde4-5eea-4d7e-8e10-005a3fc65b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773E40-D2AA-4844-B2FE-C06BEE368F7E}">
  <ds:schemaRefs>
    <ds:schemaRef ds:uri="http://schemas.microsoft.com/office/2006/metadata/properties"/>
    <ds:schemaRef ds:uri="http://schemas.microsoft.com/office/infopath/2007/PartnerControls"/>
    <ds:schemaRef ds:uri="f1013bba-d3c8-41de-984c-3b33ef3ffc04"/>
    <ds:schemaRef ds:uri="030dfde4-5eea-4d7e-8e10-005a3fc65b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42-DS</Template>
  <TotalTime>4565</TotalTime>
  <Words>1184</Words>
  <Application>Microsoft Office PowerPoint</Application>
  <PresentationFormat>Custom</PresentationFormat>
  <Paragraphs>122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Archivo Thin</vt:lpstr>
      <vt:lpstr>Arial</vt:lpstr>
      <vt:lpstr>Calibri</vt:lpstr>
      <vt:lpstr>Aptos</vt:lpstr>
      <vt:lpstr>Archivo</vt:lpstr>
      <vt:lpstr>Office Theme</vt:lpstr>
      <vt:lpstr>Fabric Complex Processes Monitor V1 Implementation</vt:lpstr>
      <vt:lpstr>Contents</vt:lpstr>
      <vt:lpstr>How It Works – Overview </vt:lpstr>
      <vt:lpstr>How It Works</vt:lpstr>
      <vt:lpstr>Package Contents (part 1)</vt:lpstr>
      <vt:lpstr>Package Contents (continued)</vt:lpstr>
      <vt:lpstr>Implementation Steps (part 1 – high-level)</vt:lpstr>
      <vt:lpstr>Implementation Steps (part 2 – apps.json)</vt:lpstr>
      <vt:lpstr>Implementation Steps  (part 3.1 – config MTable)</vt:lpstr>
      <vt:lpstr>Implementation Steps (part 3.2 – wsExecId)</vt:lpstr>
      <vt:lpstr>Implementation Steps (part 3.3 – Step Status WSs)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Stroe</dc:creator>
  <cp:keywords/>
  <dc:description/>
  <cp:lastModifiedBy>Dotan Tsur</cp:lastModifiedBy>
  <cp:revision>81</cp:revision>
  <dcterms:created xsi:type="dcterms:W3CDTF">2024-12-11T17:12:56Z</dcterms:created>
  <dcterms:modified xsi:type="dcterms:W3CDTF">2025-02-26T13:40:49Z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d1b785-f721-4cce-911f-6c7ceda7332d_Enabled">
    <vt:lpwstr>true</vt:lpwstr>
  </property>
  <property fmtid="{D5CDD505-2E9C-101B-9397-08002B2CF9AE}" pid="3" name="MSIP_Label_ded1b785-f721-4cce-911f-6c7ceda7332d_SetDate">
    <vt:lpwstr>2025-01-22T16:54:25Z</vt:lpwstr>
  </property>
  <property fmtid="{D5CDD505-2E9C-101B-9397-08002B2CF9AE}" pid="4" name="MSIP_Label_ded1b785-f721-4cce-911f-6c7ceda7332d_Method">
    <vt:lpwstr>Privileged</vt:lpwstr>
  </property>
  <property fmtid="{D5CDD505-2E9C-101B-9397-08002B2CF9AE}" pid="5" name="MSIP_Label_ded1b785-f721-4cce-911f-6c7ceda7332d_Name">
    <vt:lpwstr>Unclassified</vt:lpwstr>
  </property>
  <property fmtid="{D5CDD505-2E9C-101B-9397-08002B2CF9AE}" pid="6" name="MSIP_Label_ded1b785-f721-4cce-911f-6c7ceda7332d_SiteId">
    <vt:lpwstr>b6f37319-4563-4125-99c7-bda668765478</vt:lpwstr>
  </property>
  <property fmtid="{D5CDD505-2E9C-101B-9397-08002B2CF9AE}" pid="7" name="MSIP_Label_ded1b785-f721-4cce-911f-6c7ceda7332d_ActionId">
    <vt:lpwstr>791b1c19-6e38-4142-9186-fe471c5d3dcb</vt:lpwstr>
  </property>
  <property fmtid="{D5CDD505-2E9C-101B-9397-08002B2CF9AE}" pid="8" name="MSIP_Label_ded1b785-f721-4cce-911f-6c7ceda7332d_ContentBits">
    <vt:lpwstr>1</vt:lpwstr>
  </property>
  <property fmtid="{D5CDD505-2E9C-101B-9397-08002B2CF9AE}" pid="9" name="ClassificationContentMarkingHeaderLocations">
    <vt:lpwstr>Office Theme:6</vt:lpwstr>
  </property>
  <property fmtid="{D5CDD505-2E9C-101B-9397-08002B2CF9AE}" pid="10" name="ClassificationContentMarkingHeaderText">
    <vt:lpwstr>unclassified</vt:lpwstr>
  </property>
  <property fmtid="{D5CDD505-2E9C-101B-9397-08002B2CF9AE}" pid="11" name="ContentTypeId">
    <vt:lpwstr>0x0101005E12C1FEF4F35242BCC6AA272AEAE0D6</vt:lpwstr>
  </property>
</Properties>
</file>